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7" r:id="rId1"/>
    <p:sldMasterId id="2147484041" r:id="rId2"/>
    <p:sldMasterId id="2147484065" r:id="rId3"/>
  </p:sldMasterIdLst>
  <p:notesMasterIdLst>
    <p:notesMasterId r:id="rId21"/>
  </p:notesMasterIdLst>
  <p:sldIdLst>
    <p:sldId id="256" r:id="rId4"/>
    <p:sldId id="283" r:id="rId5"/>
    <p:sldId id="287" r:id="rId6"/>
    <p:sldId id="290" r:id="rId7"/>
    <p:sldId id="293" r:id="rId8"/>
    <p:sldId id="294" r:id="rId9"/>
    <p:sldId id="295" r:id="rId10"/>
    <p:sldId id="296" r:id="rId11"/>
    <p:sldId id="265" r:id="rId12"/>
    <p:sldId id="269" r:id="rId13"/>
    <p:sldId id="270" r:id="rId14"/>
    <p:sldId id="264" r:id="rId15"/>
    <p:sldId id="271" r:id="rId16"/>
    <p:sldId id="266" r:id="rId17"/>
    <p:sldId id="272" r:id="rId18"/>
    <p:sldId id="273" r:id="rId19"/>
    <p:sldId id="279" r:id="rId2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228" userDrawn="1">
          <p15:clr>
            <a:srgbClr val="A4A3A4"/>
          </p15:clr>
        </p15:guide>
        <p15:guide id="2" pos="7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E2F0D9"/>
    <a:srgbClr val="99FF99"/>
    <a:srgbClr val="CCFFCC"/>
    <a:srgbClr val="000000"/>
    <a:srgbClr val="0C94B4"/>
    <a:srgbClr val="E6E8E4"/>
    <a:srgbClr val="FFFFCC"/>
    <a:srgbClr val="1C1C1C"/>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7" autoAdjust="0"/>
    <p:restoredTop sz="94704" autoAdjust="0"/>
  </p:normalViewPr>
  <p:slideViewPr>
    <p:cSldViewPr snapToGrid="0">
      <p:cViewPr varScale="1">
        <p:scale>
          <a:sx n="79" d="100"/>
          <a:sy n="79" d="100"/>
        </p:scale>
        <p:origin x="1498" y="62"/>
      </p:cViewPr>
      <p:guideLst>
        <p:guide orient="horz" pos="2228"/>
        <p:guide pos="78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228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8D532-C847-44DC-A274-F40D6C5E56C4}" type="datetimeFigureOut">
              <a:rPr kumimoji="1" lang="ja-JP" altLang="en-US" smtClean="0"/>
              <a:t>2020/10/19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CFCC48-3D1D-465B-9E4F-5C000C4C722A}" type="slidenum">
              <a:rPr kumimoji="1" lang="ja-JP" altLang="en-US" smtClean="0"/>
              <a:t>‹#›</a:t>
            </a:fld>
            <a:endParaRPr kumimoji="1" lang="ja-JP" altLang="en-US"/>
          </a:p>
        </p:txBody>
      </p:sp>
    </p:spTree>
    <p:extLst>
      <p:ext uri="{BB962C8B-B14F-4D97-AF65-F5344CB8AC3E}">
        <p14:creationId xmlns:p14="http://schemas.microsoft.com/office/powerpoint/2010/main" val="40510801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0CFCC48-3D1D-465B-9E4F-5C000C4C722A}" type="slidenum">
              <a:rPr kumimoji="1" lang="ja-JP" altLang="en-US" smtClean="0"/>
              <a:t>1</a:t>
            </a:fld>
            <a:endParaRPr kumimoji="1" lang="ja-JP" altLang="en-US"/>
          </a:p>
        </p:txBody>
      </p:sp>
    </p:spTree>
    <p:extLst>
      <p:ext uri="{BB962C8B-B14F-4D97-AF65-F5344CB8AC3E}">
        <p14:creationId xmlns:p14="http://schemas.microsoft.com/office/powerpoint/2010/main" val="2036702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0CFCC48-3D1D-465B-9E4F-5C000C4C722A}" type="slidenum">
              <a:rPr kumimoji="1" lang="ja-JP" altLang="en-US" smtClean="0"/>
              <a:t>3</a:t>
            </a:fld>
            <a:endParaRPr kumimoji="1" lang="ja-JP" altLang="en-US"/>
          </a:p>
        </p:txBody>
      </p:sp>
    </p:spTree>
    <p:extLst>
      <p:ext uri="{BB962C8B-B14F-4D97-AF65-F5344CB8AC3E}">
        <p14:creationId xmlns:p14="http://schemas.microsoft.com/office/powerpoint/2010/main" val="16582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0CFCC48-3D1D-465B-9E4F-5C000C4C722A}" type="slidenum">
              <a:rPr kumimoji="1" lang="ja-JP" altLang="en-US" smtClean="0"/>
              <a:t>4</a:t>
            </a:fld>
            <a:endParaRPr kumimoji="1" lang="ja-JP" altLang="en-US"/>
          </a:p>
        </p:txBody>
      </p:sp>
    </p:spTree>
    <p:extLst>
      <p:ext uri="{BB962C8B-B14F-4D97-AF65-F5344CB8AC3E}">
        <p14:creationId xmlns:p14="http://schemas.microsoft.com/office/powerpoint/2010/main" val="3202140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9144000" cy="2420938"/>
          </a:xfrm>
          <a:prstGeom prst="rect">
            <a:avLst/>
          </a:prstGeom>
          <a:solidFill>
            <a:schemeClr val="tx2">
              <a:lumMod val="50000"/>
            </a:schemeClr>
          </a:solidFill>
          <a:ln>
            <a:noFill/>
          </a:ln>
          <a:effectLst/>
        </p:spPr>
        <p:txBody>
          <a:bodyPr wrap="none" anchor="ctr"/>
          <a:lstStyle/>
          <a:p>
            <a:pPr eaLnBrk="1" hangingPunct="1">
              <a:defRPr/>
            </a:pPr>
            <a:endParaRPr lang="en-GB" sz="1575">
              <a:latin typeface="Arial" charset="0"/>
              <a:cs typeface="Arial" charset="0"/>
            </a:endParaRPr>
          </a:p>
        </p:txBody>
      </p:sp>
      <p:sp>
        <p:nvSpPr>
          <p:cNvPr id="5" name="Rectangle 4"/>
          <p:cNvSpPr>
            <a:spLocks noChangeArrowheads="1"/>
          </p:cNvSpPr>
          <p:nvPr/>
        </p:nvSpPr>
        <p:spPr bwMode="auto">
          <a:xfrm>
            <a:off x="1" y="6605588"/>
            <a:ext cx="9139238" cy="277812"/>
          </a:xfrm>
          <a:prstGeom prst="rect">
            <a:avLst/>
          </a:prstGeom>
          <a:solidFill>
            <a:schemeClr val="tx1">
              <a:lumMod val="50000"/>
            </a:schemeClr>
          </a:solidFill>
          <a:ln>
            <a:noFill/>
          </a:ln>
          <a:effectLst/>
        </p:spPr>
        <p:txBody>
          <a:bodyPr wrap="none" anchor="ctr"/>
          <a:lstStyle/>
          <a:p>
            <a:pPr eaLnBrk="1" hangingPunct="1">
              <a:defRPr/>
            </a:pPr>
            <a:endParaRPr lang="en-GB" sz="1575">
              <a:latin typeface="Arial" charset="0"/>
              <a:cs typeface="Arial" charset="0"/>
            </a:endParaRPr>
          </a:p>
        </p:txBody>
      </p:sp>
      <p:sp>
        <p:nvSpPr>
          <p:cNvPr id="6" name="Rectangle 5"/>
          <p:cNvSpPr>
            <a:spLocks noChangeArrowheads="1"/>
          </p:cNvSpPr>
          <p:nvPr/>
        </p:nvSpPr>
        <p:spPr bwMode="auto">
          <a:xfrm>
            <a:off x="-3175" y="2420938"/>
            <a:ext cx="9147175" cy="215900"/>
          </a:xfrm>
          <a:prstGeom prst="rect">
            <a:avLst/>
          </a:prstGeom>
          <a:solidFill>
            <a:schemeClr val="tx1">
              <a:lumMod val="50000"/>
            </a:schemeClr>
          </a:solidFill>
          <a:ln>
            <a:noFill/>
          </a:ln>
          <a:effectLst/>
        </p:spPr>
        <p:txBody>
          <a:bodyPr wrap="none" anchor="ctr"/>
          <a:lstStyle/>
          <a:p>
            <a:pPr eaLnBrk="1" hangingPunct="1">
              <a:defRPr/>
            </a:pPr>
            <a:endParaRPr lang="en-GB" sz="1575">
              <a:latin typeface="Arial" charset="0"/>
              <a:cs typeface="Arial" charset="0"/>
            </a:endParaRPr>
          </a:p>
        </p:txBody>
      </p:sp>
      <p:sp>
        <p:nvSpPr>
          <p:cNvPr id="4102" name="Rectangle 6"/>
          <p:cNvSpPr>
            <a:spLocks noGrp="1" noChangeArrowheads="1"/>
          </p:cNvSpPr>
          <p:nvPr>
            <p:ph type="ctrTitle"/>
          </p:nvPr>
        </p:nvSpPr>
        <p:spPr>
          <a:xfrm>
            <a:off x="468314" y="296863"/>
            <a:ext cx="7989887" cy="1655762"/>
          </a:xfrm>
        </p:spPr>
        <p:txBody>
          <a:bodyPr/>
          <a:lstStyle>
            <a:lvl1pPr>
              <a:defRPr/>
            </a:lvl1pPr>
          </a:lstStyle>
          <a:p>
            <a:pPr lvl="0"/>
            <a:r>
              <a:rPr lang="ja-JP" altLang="en-US" noProof="0"/>
              <a:t>マスター タイトルの書式設定</a:t>
            </a:r>
            <a:endParaRPr lang="en-US" noProof="0"/>
          </a:p>
        </p:txBody>
      </p:sp>
      <p:sp>
        <p:nvSpPr>
          <p:cNvPr id="4103" name="Rectangle 7"/>
          <p:cNvSpPr>
            <a:spLocks noGrp="1" noChangeArrowheads="1"/>
          </p:cNvSpPr>
          <p:nvPr>
            <p:ph type="subTitle" idx="1"/>
          </p:nvPr>
        </p:nvSpPr>
        <p:spPr>
          <a:xfrm>
            <a:off x="468314" y="3886200"/>
            <a:ext cx="7304087" cy="1752600"/>
          </a:xfrm>
        </p:spPr>
        <p:txBody>
          <a:bodyPr/>
          <a:lstStyle>
            <a:lvl1pPr marL="0" indent="0">
              <a:buFontTx/>
              <a:buNone/>
              <a:defRPr>
                <a:solidFill>
                  <a:schemeClr val="tx1"/>
                </a:solidFill>
              </a:defRPr>
            </a:lvl1pPr>
          </a:lstStyle>
          <a:p>
            <a:pPr lvl="0"/>
            <a:r>
              <a:rPr lang="ja-JP" altLang="en-US" noProof="0"/>
              <a:t>マスター サブタイトルの書式設定</a:t>
            </a:r>
            <a:endParaRPr lang="en-US" noProof="0"/>
          </a:p>
        </p:txBody>
      </p:sp>
      <p:sp>
        <p:nvSpPr>
          <p:cNvPr id="7" name="Rectangle 11"/>
          <p:cNvSpPr>
            <a:spLocks noGrp="1" noChangeArrowheads="1"/>
          </p:cNvSpPr>
          <p:nvPr>
            <p:ph type="dt" sz="half" idx="10"/>
          </p:nvPr>
        </p:nvSpPr>
        <p:spPr>
          <a:xfrm>
            <a:off x="457200" y="6605588"/>
            <a:ext cx="2133600" cy="279400"/>
          </a:xfrm>
        </p:spPr>
        <p:txBody>
          <a:bodyPr/>
          <a:lstStyle>
            <a:lvl1pPr>
              <a:defRPr>
                <a:solidFill>
                  <a:schemeClr val="tx1"/>
                </a:solidFill>
              </a:defRPr>
            </a:lvl1pPr>
          </a:lstStyle>
          <a:p>
            <a:fld id="{011E4F9C-FDA2-4890-A1C0-6F468E9F4C0D}" type="datetimeFigureOut">
              <a:rPr kumimoji="1" lang="ja-JP" altLang="en-US" smtClean="0"/>
              <a:t>2020/10/19</a:t>
            </a:fld>
            <a:endParaRPr kumimoji="1" lang="ja-JP" altLang="en-US"/>
          </a:p>
        </p:txBody>
      </p:sp>
      <p:sp>
        <p:nvSpPr>
          <p:cNvPr id="8" name="Rectangle 12"/>
          <p:cNvSpPr>
            <a:spLocks noGrp="1" noChangeArrowheads="1"/>
          </p:cNvSpPr>
          <p:nvPr>
            <p:ph type="ftr" sz="quarter" idx="11"/>
          </p:nvPr>
        </p:nvSpPr>
        <p:spPr>
          <a:xfrm>
            <a:off x="3124200" y="6605588"/>
            <a:ext cx="2895600" cy="279400"/>
          </a:xfrm>
        </p:spPr>
        <p:txBody>
          <a:bodyPr/>
          <a:lstStyle>
            <a:lvl1pPr>
              <a:defRPr>
                <a:solidFill>
                  <a:schemeClr val="tx1"/>
                </a:solidFill>
              </a:defRPr>
            </a:lvl1pPr>
          </a:lstStyle>
          <a:p>
            <a:endParaRPr kumimoji="1" lang="ja-JP" altLang="en-US"/>
          </a:p>
        </p:txBody>
      </p:sp>
      <p:sp>
        <p:nvSpPr>
          <p:cNvPr id="9" name="Rectangle 13"/>
          <p:cNvSpPr>
            <a:spLocks noGrp="1" noChangeArrowheads="1"/>
          </p:cNvSpPr>
          <p:nvPr>
            <p:ph type="sldNum" sz="quarter" idx="12"/>
          </p:nvPr>
        </p:nvSpPr>
        <p:spPr>
          <a:xfrm>
            <a:off x="6553200" y="6605588"/>
            <a:ext cx="2133600" cy="279400"/>
          </a:xfrm>
        </p:spPr>
        <p:txBody>
          <a:bodyPr/>
          <a:lstStyle>
            <a:lvl1pPr>
              <a:defRPr smtClean="0">
                <a:solidFill>
                  <a:schemeClr val="tx1"/>
                </a:solidFill>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1674215516"/>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GB"/>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4"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2020/10/19</a:t>
            </a:fld>
            <a:endParaRPr kumimoji="1" lang="ja-JP" altLang="en-US"/>
          </a:p>
        </p:txBody>
      </p:sp>
      <p:sp>
        <p:nvSpPr>
          <p:cNvPr id="5" name="Rectangle 5"/>
          <p:cNvSpPr>
            <a:spLocks noGrp="1" noChangeArrowheads="1"/>
          </p:cNvSpPr>
          <p:nvPr>
            <p:ph type="ftr" sz="quarter" idx="11"/>
          </p:nvPr>
        </p:nvSpPr>
        <p:spPr>
          <a:ln/>
        </p:spPr>
        <p:txBody>
          <a:bodyPr/>
          <a:lstStyle>
            <a:lvl1pPr>
              <a:defRPr/>
            </a:lvl1pPr>
          </a:lstStyle>
          <a:p>
            <a:endParaRPr kumimoji="1" lang="ja-JP" altLang="en-US"/>
          </a:p>
        </p:txBody>
      </p:sp>
      <p:sp>
        <p:nvSpPr>
          <p:cNvPr id="6"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786960206"/>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7026" y="260352"/>
            <a:ext cx="2071688" cy="5832475"/>
          </a:xfrm>
        </p:spPr>
        <p:txBody>
          <a:bodyPr vert="eaVert"/>
          <a:lstStyle/>
          <a:p>
            <a:r>
              <a:rPr lang="ja-JP" altLang="en-US"/>
              <a:t>マスター タイトルの書式設定</a:t>
            </a:r>
            <a:endParaRPr lang="en-GB"/>
          </a:p>
        </p:txBody>
      </p:sp>
      <p:sp>
        <p:nvSpPr>
          <p:cNvPr id="3" name="Vertical Text Placeholder 2"/>
          <p:cNvSpPr>
            <a:spLocks noGrp="1"/>
          </p:cNvSpPr>
          <p:nvPr>
            <p:ph type="body" orient="vert" idx="1"/>
          </p:nvPr>
        </p:nvSpPr>
        <p:spPr>
          <a:xfrm>
            <a:off x="457201" y="260352"/>
            <a:ext cx="6067425" cy="583247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4"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2020/10/19</a:t>
            </a:fld>
            <a:endParaRPr kumimoji="1" lang="ja-JP" altLang="en-US"/>
          </a:p>
        </p:txBody>
      </p:sp>
      <p:sp>
        <p:nvSpPr>
          <p:cNvPr id="5" name="Rectangle 5"/>
          <p:cNvSpPr>
            <a:spLocks noGrp="1" noChangeArrowheads="1"/>
          </p:cNvSpPr>
          <p:nvPr>
            <p:ph type="ftr" sz="quarter" idx="11"/>
          </p:nvPr>
        </p:nvSpPr>
        <p:spPr>
          <a:ln/>
        </p:spPr>
        <p:txBody>
          <a:bodyPr/>
          <a:lstStyle>
            <a:lvl1pPr>
              <a:defRPr/>
            </a:lvl1pPr>
          </a:lstStyle>
          <a:p>
            <a:endParaRPr kumimoji="1" lang="ja-JP" altLang="en-US"/>
          </a:p>
        </p:txBody>
      </p:sp>
      <p:sp>
        <p:nvSpPr>
          <p:cNvPr id="6"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1616666929"/>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タイトルと表">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ja-JP" altLang="en-US"/>
              <a:t>マスター タイトルの書式設定</a:t>
            </a:r>
            <a:endParaRPr lang="en-GB"/>
          </a:p>
        </p:txBody>
      </p:sp>
      <p:sp>
        <p:nvSpPr>
          <p:cNvPr id="3" name="Table Placeholder 2"/>
          <p:cNvSpPr>
            <a:spLocks noGrp="1"/>
          </p:cNvSpPr>
          <p:nvPr>
            <p:ph type="tbl" idx="1"/>
          </p:nvPr>
        </p:nvSpPr>
        <p:spPr>
          <a:xfrm>
            <a:off x="457200" y="1600202"/>
            <a:ext cx="8229600" cy="4525963"/>
          </a:xfrm>
        </p:spPr>
        <p:txBody>
          <a:bodyPr/>
          <a:lstStyle/>
          <a:p>
            <a:pPr lvl="0"/>
            <a:r>
              <a:rPr lang="ja-JP" altLang="en-US" noProof="0"/>
              <a:t>表を追加</a:t>
            </a:r>
            <a:endParaRPr lang="en-GB" noProof="0"/>
          </a:p>
        </p:txBody>
      </p:sp>
      <p:sp>
        <p:nvSpPr>
          <p:cNvPr id="4" name="Date Placeholder 3"/>
          <p:cNvSpPr>
            <a:spLocks noGrp="1"/>
          </p:cNvSpPr>
          <p:nvPr>
            <p:ph type="dt" sz="half" idx="10"/>
          </p:nvPr>
        </p:nvSpPr>
        <p:spPr>
          <a:xfrm>
            <a:off x="457200" y="6245225"/>
            <a:ext cx="2133600" cy="476250"/>
          </a:xfrm>
        </p:spPr>
        <p:txBody>
          <a:bodyPr/>
          <a:lstStyle>
            <a:lvl1pPr>
              <a:defRPr/>
            </a:lvl1pPr>
          </a:lstStyle>
          <a:p>
            <a:fld id="{011E4F9C-FDA2-4890-A1C0-6F468E9F4C0D}" type="datetimeFigureOut">
              <a:rPr kumimoji="1" lang="ja-JP" altLang="en-US" smtClean="0"/>
              <a:t>2020/10/19</a:t>
            </a:fld>
            <a:endParaRPr kumimoji="1" lang="ja-JP" alt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kumimoji="1" lang="ja-JP" altLang="en-US"/>
          </a:p>
        </p:txBody>
      </p:sp>
      <p:sp>
        <p:nvSpPr>
          <p:cNvPr id="6" name="Slide Number Placeholder 5"/>
          <p:cNvSpPr>
            <a:spLocks noGrp="1"/>
          </p:cNvSpPr>
          <p:nvPr>
            <p:ph type="sldNum" sz="quarter" idx="12"/>
          </p:nvPr>
        </p:nvSpPr>
        <p:spPr>
          <a:xfrm>
            <a:off x="6553200" y="6245225"/>
            <a:ext cx="2133600" cy="476250"/>
          </a:xfrm>
        </p:spPr>
        <p:txBody>
          <a:bodyPr/>
          <a:lstStyle>
            <a:lvl1pPr>
              <a:defRPr smtClean="0"/>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85988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タイトル、テキスト、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ja-JP" altLang="en-US"/>
              <a:t>マスター タイトルの書式設定</a:t>
            </a:r>
            <a:endParaRPr lang="en-GB"/>
          </a:p>
        </p:txBody>
      </p:sp>
      <p:sp>
        <p:nvSpPr>
          <p:cNvPr id="3" name="Text Placeholder 2"/>
          <p:cNvSpPr>
            <a:spLocks noGrp="1"/>
          </p:cNvSpPr>
          <p:nvPr>
            <p:ph type="body" sz="half" idx="1"/>
          </p:nvPr>
        </p:nvSpPr>
        <p:spPr>
          <a:xfrm>
            <a:off x="457200" y="1600202"/>
            <a:ext cx="4038600" cy="452596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4" name="Content Placeholder 3"/>
          <p:cNvSpPr>
            <a:spLocks noGrp="1"/>
          </p:cNvSpPr>
          <p:nvPr>
            <p:ph sz="half" idx="2"/>
          </p:nvPr>
        </p:nvSpPr>
        <p:spPr>
          <a:xfrm>
            <a:off x="4648200" y="1600202"/>
            <a:ext cx="4038600" cy="452596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011E4F9C-FDA2-4890-A1C0-6F468E9F4C0D}" type="datetimeFigureOut">
              <a:rPr kumimoji="1" lang="ja-JP" altLang="en-US" smtClean="0"/>
              <a:t>2020/10/19</a:t>
            </a:fld>
            <a:endParaRPr kumimoji="1" lang="ja-JP" alt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kumimoji="1" lang="ja-JP" altLang="en-US"/>
          </a:p>
        </p:txBody>
      </p:sp>
      <p:sp>
        <p:nvSpPr>
          <p:cNvPr id="7" name="Slide Number Placeholder 6"/>
          <p:cNvSpPr>
            <a:spLocks noGrp="1"/>
          </p:cNvSpPr>
          <p:nvPr>
            <p:ph type="sldNum" sz="quarter" idx="12"/>
          </p:nvPr>
        </p:nvSpPr>
        <p:spPr>
          <a:xfrm>
            <a:off x="6553200" y="6245225"/>
            <a:ext cx="2133600" cy="476250"/>
          </a:xfrm>
        </p:spPr>
        <p:txBody>
          <a:bodyPr/>
          <a:lstStyle>
            <a:lvl1pPr>
              <a:defRPr smtClean="0"/>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2116205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11E4F9C-FDA2-4890-A1C0-6F468E9F4C0D}" type="datetimeFigureOut">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872178676"/>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11E4F9C-FDA2-4890-A1C0-6F468E9F4C0D}" type="datetimeFigureOut">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3414093193"/>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11E4F9C-FDA2-4890-A1C0-6F468E9F4C0D}" type="datetimeFigureOut">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1884961669"/>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11E4F9C-FDA2-4890-A1C0-6F468E9F4C0D}" type="datetimeFigureOut">
              <a:rPr kumimoji="1" lang="ja-JP" altLang="en-US" smtClean="0"/>
              <a:t>2020/10/19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142159478"/>
      </p:ext>
    </p:extLst>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11E4F9C-FDA2-4890-A1C0-6F468E9F4C0D}" type="datetimeFigureOut">
              <a:rPr kumimoji="1" lang="ja-JP" altLang="en-US" smtClean="0"/>
              <a:t>2020/10/19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731228601"/>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11E4F9C-FDA2-4890-A1C0-6F468E9F4C0D}" type="datetimeFigureOut">
              <a:rPr kumimoji="1" lang="ja-JP" altLang="en-US" smtClean="0"/>
              <a:t>2020/10/19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3481868620"/>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GB"/>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4"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2020/10/19</a:t>
            </a:fld>
            <a:endParaRPr kumimoji="1" lang="ja-JP" altLang="en-US"/>
          </a:p>
        </p:txBody>
      </p:sp>
      <p:sp>
        <p:nvSpPr>
          <p:cNvPr id="5" name="Rectangle 5"/>
          <p:cNvSpPr>
            <a:spLocks noGrp="1" noChangeArrowheads="1"/>
          </p:cNvSpPr>
          <p:nvPr>
            <p:ph type="ftr" sz="quarter" idx="11"/>
          </p:nvPr>
        </p:nvSpPr>
        <p:spPr>
          <a:ln/>
        </p:spPr>
        <p:txBody>
          <a:bodyPr/>
          <a:lstStyle>
            <a:lvl1pPr>
              <a:defRPr/>
            </a:lvl1pPr>
          </a:lstStyle>
          <a:p>
            <a:endParaRPr kumimoji="1" lang="ja-JP" altLang="en-US"/>
          </a:p>
        </p:txBody>
      </p:sp>
      <p:sp>
        <p:nvSpPr>
          <p:cNvPr id="6"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490134622"/>
      </p:ext>
    </p:extLst>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1E4F9C-FDA2-4890-A1C0-6F468E9F4C0D}" type="datetimeFigureOut">
              <a:rPr kumimoji="1" lang="ja-JP" altLang="en-US" smtClean="0"/>
              <a:t>2020/10/19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302090532"/>
      </p:ext>
    </p:extLst>
  </p:cSld>
  <p:clrMapOvr>
    <a:masterClrMapping/>
  </p:clrMapOvr>
  <p:transition>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11E4F9C-FDA2-4890-A1C0-6F468E9F4C0D}" type="datetimeFigureOut">
              <a:rPr kumimoji="1" lang="ja-JP" altLang="en-US" smtClean="0"/>
              <a:t>2020/10/19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407890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11E4F9C-FDA2-4890-A1C0-6F468E9F4C0D}" type="datetimeFigureOut">
              <a:rPr kumimoji="1" lang="ja-JP" altLang="en-US" smtClean="0"/>
              <a:t>2020/10/19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1933095741"/>
      </p:ext>
    </p:extLst>
  </p:cSld>
  <p:clrMapOvr>
    <a:masterClrMapping/>
  </p:clrMapOvr>
  <p:transition>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11E4F9C-FDA2-4890-A1C0-6F468E9F4C0D}" type="datetimeFigureOut">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28031974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11E4F9C-FDA2-4890-A1C0-6F468E9F4C0D}" type="datetimeFigureOut">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1100517073"/>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6000" cap="all" baseline="0">
                <a:solidFill>
                  <a:schemeClr val="tx2"/>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564644" y="6453386"/>
            <a:ext cx="1205958" cy="404614"/>
          </a:xfrm>
        </p:spPr>
        <p:txBody>
          <a:bodyPr/>
          <a:lstStyle>
            <a:lvl1pPr>
              <a:defRPr baseline="0">
                <a:solidFill>
                  <a:schemeClr val="tx2"/>
                </a:solidFill>
              </a:defRPr>
            </a:lvl1pPr>
          </a:lstStyle>
          <a:p>
            <a:fld id="{011E4F9C-FDA2-4890-A1C0-6F468E9F4C0D}" type="datetimeFigureOut">
              <a:rPr kumimoji="1" lang="ja-JP" altLang="en-US" smtClean="0"/>
              <a:t>2020/10/19</a:t>
            </a:fld>
            <a:endParaRPr kumimoji="1" lang="ja-JP" altLang="en-US"/>
          </a:p>
        </p:txBody>
      </p:sp>
      <p:sp>
        <p:nvSpPr>
          <p:cNvPr id="5" name="Footer Placeholder 4"/>
          <p:cNvSpPr>
            <a:spLocks noGrp="1"/>
          </p:cNvSpPr>
          <p:nvPr>
            <p:ph type="ftr" sz="quarter" idx="11"/>
          </p:nvPr>
        </p:nvSpPr>
        <p:spPr>
          <a:xfrm>
            <a:off x="1938041" y="6453386"/>
            <a:ext cx="5267533" cy="404614"/>
          </a:xfrm>
        </p:spPr>
        <p:txBody>
          <a:bodyPr/>
          <a:lstStyle>
            <a:lvl1pPr algn="ct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7373012" y="6453386"/>
            <a:ext cx="1197219" cy="404614"/>
          </a:xfrm>
        </p:spPr>
        <p:txBody>
          <a:bodyPr/>
          <a:lstStyle>
            <a:lvl1pPr>
              <a:defRPr baseline="0">
                <a:solidFill>
                  <a:schemeClr val="tx2"/>
                </a:solidFill>
              </a:defRPr>
            </a:lvl1pPr>
          </a:lstStyle>
          <a:p>
            <a:fld id="{E11B186B-9822-4FF9-AAD4-11E2E548453D}" type="slidenum">
              <a:rPr kumimoji="1" lang="ja-JP" altLang="en-US" smtClean="0"/>
              <a:t>‹#›</a:t>
            </a:fld>
            <a:endParaRPr kumimoji="1" lang="ja-JP" altLang="en-US"/>
          </a:p>
        </p:txBody>
      </p:sp>
      <p:grpSp>
        <p:nvGrpSpPr>
          <p:cNvPr id="8" name="Group 7"/>
          <p:cNvGrpSpPr/>
          <p:nvPr/>
        </p:nvGrpSpPr>
        <p:grpSpPr>
          <a:xfrm>
            <a:off x="564643" y="744469"/>
            <a:ext cx="8005589" cy="534967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275755339"/>
      </p:ext>
    </p:extLst>
  </p:cSld>
  <p:clrMapOvr>
    <a:masterClrMapping/>
  </p:clrMapOvr>
  <p:transition>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11E4F9C-FDA2-4890-A1C0-6F468E9F4C0D}" type="datetimeFigureOut">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1743692846"/>
      </p:ext>
    </p:extLst>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8" cy="2852737"/>
          </a:xfrm>
        </p:spPr>
        <p:txBody>
          <a:bodyPr anchor="b">
            <a:normAutofit/>
          </a:bodyPr>
          <a:lstStyle>
            <a:lvl1pPr algn="r">
              <a:defRPr sz="6000" cap="all"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573769" y="4216328"/>
            <a:ext cx="7209728" cy="1143324"/>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554181" y="6453386"/>
            <a:ext cx="1216807" cy="404614"/>
          </a:xfrm>
        </p:spPr>
        <p:txBody>
          <a:bodyPr/>
          <a:lstStyle>
            <a:lvl1pPr>
              <a:defRPr>
                <a:solidFill>
                  <a:schemeClr val="tx2"/>
                </a:solidFill>
              </a:defRPr>
            </a:lvl1pPr>
          </a:lstStyle>
          <a:p>
            <a:fld id="{011E4F9C-FDA2-4890-A1C0-6F468E9F4C0D}" type="datetimeFigureOut">
              <a:rPr kumimoji="1" lang="ja-JP" altLang="en-US" smtClean="0"/>
              <a:t>2020/10/19</a:t>
            </a:fld>
            <a:endParaRPr kumimoji="1" lang="ja-JP" altLang="en-US"/>
          </a:p>
        </p:txBody>
      </p:sp>
      <p:sp>
        <p:nvSpPr>
          <p:cNvPr id="5" name="Footer Placeholder 4"/>
          <p:cNvSpPr>
            <a:spLocks noGrp="1"/>
          </p:cNvSpPr>
          <p:nvPr>
            <p:ph type="ftr" sz="quarter" idx="11"/>
          </p:nvPr>
        </p:nvSpPr>
        <p:spPr>
          <a:xfrm>
            <a:off x="1938234" y="6453386"/>
            <a:ext cx="5267533" cy="404614"/>
          </a:xfrm>
        </p:spPr>
        <p:txBody>
          <a:bodyPr/>
          <a:lstStyle>
            <a:lvl1pPr algn="ctr">
              <a:defRPr>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7373012" y="6453386"/>
            <a:ext cx="1197219" cy="404614"/>
          </a:xfrm>
        </p:spPr>
        <p:txBody>
          <a:bodyPr/>
          <a:lstStyle>
            <a:lvl1pPr>
              <a:defRPr>
                <a:solidFill>
                  <a:schemeClr val="tx2"/>
                </a:solidFill>
              </a:defRPr>
            </a:lvl1pPr>
          </a:lstStyle>
          <a:p>
            <a:fld id="{E11B186B-9822-4FF9-AAD4-11E2E548453D}" type="slidenum">
              <a:rPr kumimoji="1" lang="ja-JP" altLang="en-US" smtClean="0"/>
              <a:t>‹#›</a:t>
            </a:fld>
            <a:endParaRPr kumimoji="1" lang="ja-JP" altLang="en-US"/>
          </a:p>
        </p:txBody>
      </p:sp>
      <p:sp>
        <p:nvSpPr>
          <p:cNvPr id="7" name="Freeform 6"/>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641617099"/>
      </p:ext>
    </p:extLst>
  </p:cSld>
  <p:clrMapOvr>
    <a:overrideClrMapping bg1="dk1" tx1="lt1" bg2="dk2" tx2="lt2" accent1="accent1" accent2="accent2" accent3="accent3" accent4="accent4" accent5="accent5" accent6="accent6" hlink="hlink" folHlink="folHlink"/>
  </p:clrMapOvr>
  <p:transition>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ja-JP" altLang="en-US"/>
              <a:t>マスター タイトルの書式設定</a:t>
            </a:r>
            <a:endParaRPr lang="en-US" dirty="0"/>
          </a:p>
        </p:txBody>
      </p:sp>
      <p:sp>
        <p:nvSpPr>
          <p:cNvPr id="3" name="Content Placeholder 2"/>
          <p:cNvSpPr>
            <a:spLocks noGrp="1"/>
          </p:cNvSpPr>
          <p:nvPr>
            <p:ph sz="half" idx="1"/>
          </p:nvPr>
        </p:nvSpPr>
        <p:spPr>
          <a:xfrm>
            <a:off x="1028700" y="2286000"/>
            <a:ext cx="3335840"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894052" y="2286000"/>
            <a:ext cx="3335840"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11E4F9C-FDA2-4890-A1C0-6F468E9F4C0D}" type="datetimeFigureOut">
              <a:rPr kumimoji="1" lang="ja-JP" altLang="en-US" smtClean="0"/>
              <a:t>2020/10/19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282676036"/>
      </p:ext>
    </p:extLst>
  </p:cSld>
  <p:clrMapOvr>
    <a:masterClrMapping/>
  </p:clrMapOvr>
  <p:transition>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0"/>
            <a:ext cx="7200900" cy="1485900"/>
          </a:xfrm>
        </p:spPr>
        <p:txBody>
          <a:bodyPr/>
          <a:lstStyle>
            <a:lvl1pPr>
              <a:defRPr>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28700" y="2340230"/>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1028700" y="3305208"/>
            <a:ext cx="3335839"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893760" y="2349754"/>
            <a:ext cx="3335840" cy="823912"/>
          </a:xfrm>
        </p:spPr>
        <p:txBody>
          <a:bodyPr anchor="b">
            <a:noAutofit/>
          </a:bodyPr>
          <a:lstStyle>
            <a:lvl1pPr marL="0" indent="0">
              <a:lnSpc>
                <a:spcPct val="84000"/>
              </a:lnSpc>
              <a:spcBef>
                <a:spcPts val="0"/>
              </a:spcBef>
              <a:spcAft>
                <a:spcPts val="0"/>
              </a:spcAft>
              <a:buNone/>
              <a:defRPr sz="240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893760" y="3305208"/>
            <a:ext cx="3335840"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11E4F9C-FDA2-4890-A1C0-6F468E9F4C0D}" type="datetimeFigureOut">
              <a:rPr kumimoji="1" lang="ja-JP" altLang="en-US" smtClean="0"/>
              <a:t>2020/10/19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3726731615"/>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ja-JP" altLang="en-US"/>
              <a:t>マスター タイトルの書式設定</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ja-JP" altLang="en-US"/>
              <a:t>マスター テキストの書式設定</a:t>
            </a:r>
          </a:p>
        </p:txBody>
      </p:sp>
      <p:sp>
        <p:nvSpPr>
          <p:cNvPr id="4"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2020/10/19</a:t>
            </a:fld>
            <a:endParaRPr kumimoji="1" lang="ja-JP" altLang="en-US"/>
          </a:p>
        </p:txBody>
      </p:sp>
      <p:sp>
        <p:nvSpPr>
          <p:cNvPr id="5" name="Rectangle 5"/>
          <p:cNvSpPr>
            <a:spLocks noGrp="1" noChangeArrowheads="1"/>
          </p:cNvSpPr>
          <p:nvPr>
            <p:ph type="ftr" sz="quarter" idx="11"/>
          </p:nvPr>
        </p:nvSpPr>
        <p:spPr>
          <a:ln/>
        </p:spPr>
        <p:txBody>
          <a:bodyPr/>
          <a:lstStyle>
            <a:lvl1pPr>
              <a:defRPr/>
            </a:lvl1pPr>
          </a:lstStyle>
          <a:p>
            <a:endParaRPr kumimoji="1" lang="ja-JP" altLang="en-US"/>
          </a:p>
        </p:txBody>
      </p:sp>
      <p:sp>
        <p:nvSpPr>
          <p:cNvPr id="6"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2853290133"/>
      </p:ext>
    </p:extLst>
  </p:cSld>
  <p:clrMapOvr>
    <a:masterClrMapping/>
  </p:clrMapOvr>
  <p:transition>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11E4F9C-FDA2-4890-A1C0-6F468E9F4C0D}" type="datetimeFigureOut">
              <a:rPr kumimoji="1" lang="ja-JP" altLang="en-US" smtClean="0"/>
              <a:t>2020/10/19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564715353"/>
      </p:ext>
    </p:extLst>
  </p:cSld>
  <p:clrMapOvr>
    <a:masterClrMapping/>
  </p:clrMapOvr>
  <p:transition>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1E4F9C-FDA2-4890-A1C0-6F468E9F4C0D}" type="datetimeFigureOut">
              <a:rPr kumimoji="1" lang="ja-JP" altLang="en-US" smtClean="0"/>
              <a:t>2020/10/19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419863334"/>
      </p:ext>
    </p:extLst>
  </p:cSld>
  <p:clrMapOvr>
    <a:masterClrMapping/>
  </p:clrMapOvr>
  <p:transition>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Autofit/>
          </a:bodyPr>
          <a:lstStyle>
            <a:lvl1pPr>
              <a:lnSpc>
                <a:spcPct val="84000"/>
              </a:lnSpc>
              <a:defRPr sz="4400" baseline="0">
                <a:solidFill>
                  <a:schemeClr val="tx2"/>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542925" y="2856344"/>
            <a:ext cx="2891790" cy="3011056"/>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011E4F9C-FDA2-4890-A1C0-6F468E9F4C0D}" type="datetimeFigureOut">
              <a:rPr kumimoji="1" lang="ja-JP" altLang="en-US" smtClean="0"/>
              <a:t>2020/10/19</a:t>
            </a:fld>
            <a:endParaRPr kumimoji="1" lang="ja-JP" alt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E11B186B-9822-4FF9-AAD4-11E2E548453D}" type="slidenum">
              <a:rPr kumimoji="1" lang="ja-JP" altLang="en-US" smtClean="0"/>
              <a:t>‹#›</a:t>
            </a:fld>
            <a:endParaRPr kumimoji="1" lang="ja-JP" alt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41161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8" name="Rectangle 7" title="Background Shape"/>
          <p:cNvSpPr/>
          <p:nvPr/>
        </p:nvSpPr>
        <p:spPr>
          <a:xfrm>
            <a:off x="0"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685800"/>
            <a:ext cx="2891790" cy="2157884"/>
          </a:xfrm>
        </p:spPr>
        <p:txBody>
          <a:bodyPr anchor="t">
            <a:normAutofit/>
          </a:bodyPr>
          <a:lstStyle>
            <a:lvl1pPr>
              <a:lnSpc>
                <a:spcPct val="84000"/>
              </a:lnSpc>
              <a:defRPr sz="4400" baseline="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542925" y="2855968"/>
            <a:ext cx="2891790" cy="3011432"/>
          </a:xfrm>
        </p:spPr>
        <p:txBody>
          <a:bodyPr>
            <a:normAutofit/>
          </a:bodyPr>
          <a:lstStyle>
            <a:lvl1pPr marL="0" indent="0">
              <a:lnSpc>
                <a:spcPct val="113000"/>
              </a:lnSpc>
              <a:spcBef>
                <a:spcPts val="0"/>
              </a:spcBef>
              <a:spcAft>
                <a:spcPts val="1500"/>
              </a:spcAft>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a:xfrm>
            <a:off x="542925" y="6453386"/>
            <a:ext cx="903429" cy="404614"/>
          </a:xfrm>
        </p:spPr>
        <p:txBody>
          <a:bodyPr/>
          <a:lstStyle>
            <a:lvl1pPr>
              <a:defRPr>
                <a:solidFill>
                  <a:schemeClr val="tx2"/>
                </a:solidFill>
              </a:defRPr>
            </a:lvl1pPr>
          </a:lstStyle>
          <a:p>
            <a:fld id="{011E4F9C-FDA2-4890-A1C0-6F468E9F4C0D}" type="datetimeFigureOut">
              <a:rPr kumimoji="1" lang="ja-JP" altLang="en-US" smtClean="0"/>
              <a:t>2020/10/19</a:t>
            </a:fld>
            <a:endParaRPr kumimoji="1" lang="ja-JP" altLang="en-US"/>
          </a:p>
        </p:txBody>
      </p:sp>
      <p:sp>
        <p:nvSpPr>
          <p:cNvPr id="6" name="Footer Placeholder 5"/>
          <p:cNvSpPr>
            <a:spLocks noGrp="1"/>
          </p:cNvSpPr>
          <p:nvPr>
            <p:ph type="ftr" sz="quarter" idx="11"/>
          </p:nvPr>
        </p:nvSpPr>
        <p:spPr>
          <a:xfrm>
            <a:off x="1654459" y="6453386"/>
            <a:ext cx="1780256" cy="404614"/>
          </a:xfrm>
        </p:spPr>
        <p:txBody>
          <a:bodyPr/>
          <a:lstStyle>
            <a:lvl1pPr>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a:xfrm>
            <a:off x="7412355" y="6453386"/>
            <a:ext cx="1197219" cy="404614"/>
          </a:xfrm>
        </p:spPr>
        <p:txBody>
          <a:bodyPr/>
          <a:lstStyle>
            <a:lvl1pPr>
              <a:defRPr>
                <a:solidFill>
                  <a:schemeClr val="tx2"/>
                </a:solidFill>
              </a:defRPr>
            </a:lvl1pPr>
          </a:lstStyle>
          <a:p>
            <a:fld id="{E11B186B-9822-4FF9-AAD4-11E2E548453D}" type="slidenum">
              <a:rPr kumimoji="1" lang="ja-JP" altLang="en-US" smtClean="0"/>
              <a:t>‹#›</a:t>
            </a:fld>
            <a:endParaRPr kumimoji="1" lang="ja-JP" altLang="en-US"/>
          </a:p>
        </p:txBody>
      </p:sp>
      <p:sp>
        <p:nvSpPr>
          <p:cNvPr id="9" name="Rectangle 8"/>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02870745"/>
      </p:ext>
    </p:extLst>
  </p:cSld>
  <p:clrMapOvr>
    <a:masterClrMapping/>
  </p:clrMapOvr>
  <p:transition>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11E4F9C-FDA2-4890-A1C0-6F468E9F4C0D}" type="datetimeFigureOut">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1247574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0797" y="624156"/>
            <a:ext cx="1490950" cy="524324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028700" y="624156"/>
            <a:ext cx="5724525" cy="5243244"/>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11E4F9C-FDA2-4890-A1C0-6F468E9F4C0D}" type="datetimeFigureOut">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4115261514"/>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GB"/>
          </a:p>
        </p:txBody>
      </p:sp>
      <p:sp>
        <p:nvSpPr>
          <p:cNvPr id="3" name="Content Placeholder 2"/>
          <p:cNvSpPr>
            <a:spLocks noGrp="1"/>
          </p:cNvSpPr>
          <p:nvPr>
            <p:ph sz="half" idx="1"/>
          </p:nvPr>
        </p:nvSpPr>
        <p:spPr>
          <a:xfrm>
            <a:off x="457201" y="1484313"/>
            <a:ext cx="4068763" cy="460851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4" name="Content Placeholder 3"/>
          <p:cNvSpPr>
            <a:spLocks noGrp="1"/>
          </p:cNvSpPr>
          <p:nvPr>
            <p:ph sz="half" idx="2"/>
          </p:nvPr>
        </p:nvSpPr>
        <p:spPr>
          <a:xfrm>
            <a:off x="4678364" y="1484313"/>
            <a:ext cx="4070350" cy="460851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5"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2020/10/19</a:t>
            </a:fld>
            <a:endParaRPr kumimoji="1" lang="ja-JP" altLang="en-US"/>
          </a:p>
        </p:txBody>
      </p:sp>
      <p:sp>
        <p:nvSpPr>
          <p:cNvPr id="6" name="Rectangle 5"/>
          <p:cNvSpPr>
            <a:spLocks noGrp="1" noChangeArrowheads="1"/>
          </p:cNvSpPr>
          <p:nvPr>
            <p:ph type="ftr" sz="quarter" idx="11"/>
          </p:nvPr>
        </p:nvSpPr>
        <p:spPr>
          <a:ln/>
        </p:spPr>
        <p:txBody>
          <a:bodyPr/>
          <a:lstStyle>
            <a:lvl1pPr>
              <a:defRPr/>
            </a:lvl1pPr>
          </a:lstStyle>
          <a:p>
            <a:endParaRPr kumimoji="1" lang="ja-JP" altLang="en-US"/>
          </a:p>
        </p:txBody>
      </p:sp>
      <p:sp>
        <p:nvSpPr>
          <p:cNvPr id="7"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2547218883"/>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ja-JP" altLang="en-US"/>
              <a:t>マスター タイトルの書式設定</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7"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2020/10/19</a:t>
            </a:fld>
            <a:endParaRPr kumimoji="1" lang="ja-JP" altLang="en-US"/>
          </a:p>
        </p:txBody>
      </p:sp>
      <p:sp>
        <p:nvSpPr>
          <p:cNvPr id="8" name="Rectangle 5"/>
          <p:cNvSpPr>
            <a:spLocks noGrp="1" noChangeArrowheads="1"/>
          </p:cNvSpPr>
          <p:nvPr>
            <p:ph type="ftr" sz="quarter" idx="11"/>
          </p:nvPr>
        </p:nvSpPr>
        <p:spPr>
          <a:ln/>
        </p:spPr>
        <p:txBody>
          <a:bodyPr/>
          <a:lstStyle>
            <a:lvl1pPr>
              <a:defRPr/>
            </a:lvl1pPr>
          </a:lstStyle>
          <a:p>
            <a:endParaRPr kumimoji="1" lang="ja-JP" altLang="en-US"/>
          </a:p>
        </p:txBody>
      </p:sp>
      <p:sp>
        <p:nvSpPr>
          <p:cNvPr id="9"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708053722"/>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GB"/>
          </a:p>
        </p:txBody>
      </p:sp>
      <p:sp>
        <p:nvSpPr>
          <p:cNvPr id="3"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2020/10/19</a:t>
            </a:fld>
            <a:endParaRPr kumimoji="1" lang="ja-JP" altLang="en-US"/>
          </a:p>
        </p:txBody>
      </p:sp>
      <p:sp>
        <p:nvSpPr>
          <p:cNvPr id="4" name="Rectangle 5"/>
          <p:cNvSpPr>
            <a:spLocks noGrp="1" noChangeArrowheads="1"/>
          </p:cNvSpPr>
          <p:nvPr>
            <p:ph type="ftr" sz="quarter" idx="11"/>
          </p:nvPr>
        </p:nvSpPr>
        <p:spPr>
          <a:ln/>
        </p:spPr>
        <p:txBody>
          <a:bodyPr/>
          <a:lstStyle>
            <a:lvl1pPr>
              <a:defRPr/>
            </a:lvl1pPr>
          </a:lstStyle>
          <a:p>
            <a:endParaRPr kumimoji="1" lang="ja-JP" altLang="en-US"/>
          </a:p>
        </p:txBody>
      </p:sp>
      <p:sp>
        <p:nvSpPr>
          <p:cNvPr id="5"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2250969449"/>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2020/10/19</a:t>
            </a:fld>
            <a:endParaRPr kumimoji="1" lang="ja-JP" altLang="en-US"/>
          </a:p>
        </p:txBody>
      </p:sp>
      <p:sp>
        <p:nvSpPr>
          <p:cNvPr id="3" name="Rectangle 5"/>
          <p:cNvSpPr>
            <a:spLocks noGrp="1" noChangeArrowheads="1"/>
          </p:cNvSpPr>
          <p:nvPr>
            <p:ph type="ftr" sz="quarter" idx="11"/>
          </p:nvPr>
        </p:nvSpPr>
        <p:spPr>
          <a:ln/>
        </p:spPr>
        <p:txBody>
          <a:bodyPr/>
          <a:lstStyle>
            <a:lvl1pPr>
              <a:defRPr/>
            </a:lvl1pPr>
          </a:lstStyle>
          <a:p>
            <a:endParaRPr kumimoji="1" lang="ja-JP" altLang="en-US"/>
          </a:p>
        </p:txBody>
      </p:sp>
      <p:sp>
        <p:nvSpPr>
          <p:cNvPr id="4"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540026334"/>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ja-JP" altLang="en-US"/>
              <a:t>マスター タイトルの書式設定</a:t>
            </a:r>
            <a:endParaRPr lang="en-GB"/>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2020/10/19</a:t>
            </a:fld>
            <a:endParaRPr kumimoji="1" lang="ja-JP" altLang="en-US"/>
          </a:p>
        </p:txBody>
      </p:sp>
      <p:sp>
        <p:nvSpPr>
          <p:cNvPr id="6" name="Rectangle 5"/>
          <p:cNvSpPr>
            <a:spLocks noGrp="1" noChangeArrowheads="1"/>
          </p:cNvSpPr>
          <p:nvPr>
            <p:ph type="ftr" sz="quarter" idx="11"/>
          </p:nvPr>
        </p:nvSpPr>
        <p:spPr>
          <a:ln/>
        </p:spPr>
        <p:txBody>
          <a:bodyPr/>
          <a:lstStyle>
            <a:lvl1pPr>
              <a:defRPr/>
            </a:lvl1pPr>
          </a:lstStyle>
          <a:p>
            <a:endParaRPr kumimoji="1" lang="ja-JP" altLang="en-US"/>
          </a:p>
        </p:txBody>
      </p:sp>
      <p:sp>
        <p:nvSpPr>
          <p:cNvPr id="7"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4258707679"/>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ja-JP" altLang="en-US"/>
              <a:t>マスター タイトルの書式設定</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ja-JP" altLang="en-US" noProof="0"/>
              <a:t>図を追加</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Rectangle 4"/>
          <p:cNvSpPr>
            <a:spLocks noGrp="1" noChangeArrowheads="1"/>
          </p:cNvSpPr>
          <p:nvPr>
            <p:ph type="dt" sz="half" idx="10"/>
          </p:nvPr>
        </p:nvSpPr>
        <p:spPr>
          <a:ln/>
        </p:spPr>
        <p:txBody>
          <a:bodyPr/>
          <a:lstStyle>
            <a:lvl1pPr>
              <a:defRPr/>
            </a:lvl1pPr>
          </a:lstStyle>
          <a:p>
            <a:fld id="{011E4F9C-FDA2-4890-A1C0-6F468E9F4C0D}" type="datetimeFigureOut">
              <a:rPr kumimoji="1" lang="ja-JP" altLang="en-US" smtClean="0"/>
              <a:t>2020/10/19</a:t>
            </a:fld>
            <a:endParaRPr kumimoji="1" lang="ja-JP" altLang="en-US"/>
          </a:p>
        </p:txBody>
      </p:sp>
      <p:sp>
        <p:nvSpPr>
          <p:cNvPr id="6" name="Rectangle 5"/>
          <p:cNvSpPr>
            <a:spLocks noGrp="1" noChangeArrowheads="1"/>
          </p:cNvSpPr>
          <p:nvPr>
            <p:ph type="ftr" sz="quarter" idx="11"/>
          </p:nvPr>
        </p:nvSpPr>
        <p:spPr>
          <a:ln/>
        </p:spPr>
        <p:txBody>
          <a:bodyPr/>
          <a:lstStyle>
            <a:lvl1pPr>
              <a:defRPr/>
            </a:lvl1pPr>
          </a:lstStyle>
          <a:p>
            <a:endParaRPr kumimoji="1" lang="ja-JP" altLang="en-US"/>
          </a:p>
        </p:txBody>
      </p:sp>
      <p:sp>
        <p:nvSpPr>
          <p:cNvPr id="7" name="Rectangle 6"/>
          <p:cNvSpPr>
            <a:spLocks noGrp="1" noChangeArrowheads="1"/>
          </p:cNvSpPr>
          <p:nvPr>
            <p:ph type="sldNum" sz="quarter" idx="12"/>
          </p:nvPr>
        </p:nvSpPr>
        <p:spPr>
          <a:ln/>
        </p:spPr>
        <p:txBody>
          <a:bodyPr/>
          <a:lstStyle>
            <a:lvl1pPr>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517507823"/>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6000">
              <a:schemeClr val="accent4">
                <a:lumMod val="40000"/>
                <a:lumOff val="60000"/>
              </a:schemeClr>
            </a:gs>
            <a:gs pos="50000">
              <a:schemeClr val="accent4">
                <a:lumMod val="20000"/>
                <a:lumOff val="80000"/>
              </a:schemeClr>
            </a:gs>
            <a:gs pos="77000">
              <a:schemeClr val="accent4">
                <a:lumMod val="40000"/>
                <a:lumOff val="60000"/>
              </a:schemeClr>
            </a:gs>
          </a:gsLst>
          <a:lin ang="0" scaled="0"/>
          <a:tileRect/>
        </a:gradFill>
        <a:effectLst/>
      </p:bgPr>
    </p:bg>
    <p:spTree>
      <p:nvGrpSpPr>
        <p:cNvPr id="1" name=""/>
        <p:cNvGrpSpPr/>
        <p:nvPr/>
      </p:nvGrpSpPr>
      <p:grpSpPr>
        <a:xfrm>
          <a:off x="0" y="0"/>
          <a:ext cx="0" cy="0"/>
          <a:chOff x="0" y="0"/>
          <a:chExt cx="0" cy="0"/>
        </a:xfrm>
      </p:grpSpPr>
      <p:sp>
        <p:nvSpPr>
          <p:cNvPr id="1032" name="Rectangle 8"/>
          <p:cNvSpPr>
            <a:spLocks noChangeArrowheads="1"/>
          </p:cNvSpPr>
          <p:nvPr/>
        </p:nvSpPr>
        <p:spPr bwMode="auto">
          <a:xfrm>
            <a:off x="-3175" y="2"/>
            <a:ext cx="9144000" cy="1196975"/>
          </a:xfrm>
          <a:prstGeom prst="rect">
            <a:avLst/>
          </a:prstGeom>
          <a:solidFill>
            <a:schemeClr val="tx2">
              <a:lumMod val="50000"/>
            </a:schemeClr>
          </a:solidFill>
          <a:ln>
            <a:noFill/>
          </a:ln>
          <a:effectLst/>
        </p:spPr>
        <p:txBody>
          <a:bodyPr wrap="none" anchor="ctr"/>
          <a:lstStyle/>
          <a:p>
            <a:pPr eaLnBrk="1" hangingPunct="1">
              <a:defRPr/>
            </a:pPr>
            <a:endParaRPr lang="en-GB" sz="1575">
              <a:latin typeface="Arial" charset="0"/>
              <a:cs typeface="Arial" charset="0"/>
            </a:endParaRPr>
          </a:p>
        </p:txBody>
      </p:sp>
      <p:sp>
        <p:nvSpPr>
          <p:cNvPr id="1034" name="Rectangle 10"/>
          <p:cNvSpPr>
            <a:spLocks noChangeArrowheads="1"/>
          </p:cNvSpPr>
          <p:nvPr/>
        </p:nvSpPr>
        <p:spPr bwMode="auto">
          <a:xfrm>
            <a:off x="-3175" y="1089025"/>
            <a:ext cx="9147175" cy="215900"/>
          </a:xfrm>
          <a:prstGeom prst="rect">
            <a:avLst/>
          </a:prstGeom>
          <a:solidFill>
            <a:schemeClr val="tx1">
              <a:lumMod val="50000"/>
            </a:schemeClr>
          </a:solidFill>
          <a:ln>
            <a:noFill/>
          </a:ln>
          <a:effectLst/>
        </p:spPr>
        <p:txBody>
          <a:bodyPr wrap="none" anchor="ctr"/>
          <a:lstStyle/>
          <a:p>
            <a:pPr eaLnBrk="1" hangingPunct="1">
              <a:defRPr/>
            </a:pPr>
            <a:endParaRPr lang="en-GB" sz="1575">
              <a:latin typeface="Arial" charset="0"/>
              <a:cs typeface="Arial" charset="0"/>
            </a:endParaRPr>
          </a:p>
        </p:txBody>
      </p:sp>
      <p:sp>
        <p:nvSpPr>
          <p:cNvPr id="1028" name="Rectangle 2"/>
          <p:cNvSpPr>
            <a:spLocks noGrp="1" noChangeArrowheads="1"/>
          </p:cNvSpPr>
          <p:nvPr>
            <p:ph type="title"/>
          </p:nvPr>
        </p:nvSpPr>
        <p:spPr bwMode="auto">
          <a:xfrm>
            <a:off x="457201" y="260352"/>
            <a:ext cx="8291513"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a:t>マスター タイトルの書式設定</a:t>
            </a:r>
            <a:endParaRPr lang="en-US" altLang="en-US"/>
          </a:p>
        </p:txBody>
      </p:sp>
      <p:sp>
        <p:nvSpPr>
          <p:cNvPr id="1029" name="Rectangle 3"/>
          <p:cNvSpPr>
            <a:spLocks noGrp="1" noChangeArrowheads="1"/>
          </p:cNvSpPr>
          <p:nvPr>
            <p:ph type="body" idx="1"/>
          </p:nvPr>
        </p:nvSpPr>
        <p:spPr bwMode="auto">
          <a:xfrm>
            <a:off x="457201" y="1484313"/>
            <a:ext cx="8291513"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ltLang="en-US"/>
          </a:p>
        </p:txBody>
      </p:sp>
      <p:sp>
        <p:nvSpPr>
          <p:cNvPr id="1035" name="Rectangle 11"/>
          <p:cNvSpPr>
            <a:spLocks noChangeArrowheads="1"/>
          </p:cNvSpPr>
          <p:nvPr/>
        </p:nvSpPr>
        <p:spPr bwMode="auto">
          <a:xfrm>
            <a:off x="1" y="6605588"/>
            <a:ext cx="9139238" cy="277812"/>
          </a:xfrm>
          <a:prstGeom prst="rect">
            <a:avLst/>
          </a:prstGeom>
          <a:solidFill>
            <a:schemeClr val="tx1">
              <a:lumMod val="50000"/>
            </a:schemeClr>
          </a:solidFill>
          <a:ln>
            <a:noFill/>
          </a:ln>
          <a:effectLst/>
        </p:spPr>
        <p:txBody>
          <a:bodyPr wrap="none" anchor="ctr"/>
          <a:lstStyle/>
          <a:p>
            <a:pPr eaLnBrk="1" hangingPunct="1">
              <a:defRPr/>
            </a:pPr>
            <a:endParaRPr lang="en-GB" sz="1575">
              <a:latin typeface="Arial" charset="0"/>
              <a:cs typeface="Arial" charset="0"/>
            </a:endParaRPr>
          </a:p>
        </p:txBody>
      </p:sp>
      <p:sp>
        <p:nvSpPr>
          <p:cNvPr id="2" name="Rectangle 4"/>
          <p:cNvSpPr>
            <a:spLocks noGrp="1" noChangeArrowheads="1"/>
          </p:cNvSpPr>
          <p:nvPr>
            <p:ph type="dt" sz="half" idx="2"/>
          </p:nvPr>
        </p:nvSpPr>
        <p:spPr bwMode="auto">
          <a:xfrm>
            <a:off x="457200" y="6561138"/>
            <a:ext cx="21336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50">
                <a:solidFill>
                  <a:schemeClr val="accent2"/>
                </a:solidFill>
                <a:latin typeface="Arial" charset="0"/>
                <a:cs typeface="Arial" charset="0"/>
              </a:defRPr>
            </a:lvl1pPr>
          </a:lstStyle>
          <a:p>
            <a:fld id="{011E4F9C-FDA2-4890-A1C0-6F468E9F4C0D}" type="datetimeFigureOut">
              <a:rPr kumimoji="1" lang="ja-JP" altLang="en-US" smtClean="0"/>
              <a:t>2020/10/19</a:t>
            </a:fld>
            <a:endParaRPr kumimoji="1" lang="ja-JP" altLang="en-US"/>
          </a:p>
        </p:txBody>
      </p:sp>
      <p:sp>
        <p:nvSpPr>
          <p:cNvPr id="3" name="Rectangle 5"/>
          <p:cNvSpPr>
            <a:spLocks noGrp="1" noChangeArrowheads="1"/>
          </p:cNvSpPr>
          <p:nvPr>
            <p:ph type="ftr" sz="quarter" idx="3"/>
          </p:nvPr>
        </p:nvSpPr>
        <p:spPr bwMode="auto">
          <a:xfrm>
            <a:off x="3124200" y="6561138"/>
            <a:ext cx="28956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50">
                <a:solidFill>
                  <a:schemeClr val="accent2"/>
                </a:solidFill>
                <a:latin typeface="Arial" charset="0"/>
                <a:cs typeface="Arial" charset="0"/>
              </a:defRPr>
            </a:lvl1pPr>
          </a:lstStyle>
          <a:p>
            <a:endParaRPr kumimoji="1" lang="ja-JP" altLang="en-US"/>
          </a:p>
        </p:txBody>
      </p:sp>
      <p:sp>
        <p:nvSpPr>
          <p:cNvPr id="1030" name="Rectangle 6"/>
          <p:cNvSpPr>
            <a:spLocks noGrp="1" noChangeArrowheads="1"/>
          </p:cNvSpPr>
          <p:nvPr>
            <p:ph type="sldNum" sz="quarter" idx="4"/>
          </p:nvPr>
        </p:nvSpPr>
        <p:spPr bwMode="auto">
          <a:xfrm>
            <a:off x="6553200" y="6561138"/>
            <a:ext cx="21336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50" smtClean="0">
                <a:solidFill>
                  <a:schemeClr val="accent2"/>
                </a:solidFill>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3046899782"/>
      </p:ext>
    </p:extLst>
  </p:cSld>
  <p:clrMap bg1="dk2" tx1="lt1" bg2="dk1" tx2="lt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Lst>
  <p:transition>
    <p:wipe dir="r"/>
  </p:transition>
  <p:txStyles>
    <p:titleStyle>
      <a:lvl1pPr algn="l" rtl="0" eaLnBrk="1" fontAlgn="base" hangingPunct="1">
        <a:spcBef>
          <a:spcPct val="0"/>
        </a:spcBef>
        <a:spcAft>
          <a:spcPct val="0"/>
        </a:spcAft>
        <a:defRPr kumimoji="1" sz="2700">
          <a:solidFill>
            <a:schemeClr val="tx2"/>
          </a:solidFill>
          <a:latin typeface="+mj-lt"/>
          <a:ea typeface="+mj-ea"/>
          <a:cs typeface="+mj-cs"/>
        </a:defRPr>
      </a:lvl1pPr>
      <a:lvl2pPr algn="l" rtl="0" eaLnBrk="1" fontAlgn="base" hangingPunct="1">
        <a:spcBef>
          <a:spcPct val="0"/>
        </a:spcBef>
        <a:spcAft>
          <a:spcPct val="0"/>
        </a:spcAft>
        <a:defRPr kumimoji="1" sz="2700">
          <a:solidFill>
            <a:schemeClr val="tx2"/>
          </a:solidFill>
          <a:latin typeface="Arial" charset="0"/>
          <a:cs typeface="Arial" charset="0"/>
        </a:defRPr>
      </a:lvl2pPr>
      <a:lvl3pPr algn="l" rtl="0" eaLnBrk="1" fontAlgn="base" hangingPunct="1">
        <a:spcBef>
          <a:spcPct val="0"/>
        </a:spcBef>
        <a:spcAft>
          <a:spcPct val="0"/>
        </a:spcAft>
        <a:defRPr kumimoji="1" sz="2700">
          <a:solidFill>
            <a:schemeClr val="tx2"/>
          </a:solidFill>
          <a:latin typeface="Arial" charset="0"/>
          <a:cs typeface="Arial" charset="0"/>
        </a:defRPr>
      </a:lvl3pPr>
      <a:lvl4pPr algn="l" rtl="0" eaLnBrk="1" fontAlgn="base" hangingPunct="1">
        <a:spcBef>
          <a:spcPct val="0"/>
        </a:spcBef>
        <a:spcAft>
          <a:spcPct val="0"/>
        </a:spcAft>
        <a:defRPr kumimoji="1" sz="2700">
          <a:solidFill>
            <a:schemeClr val="tx2"/>
          </a:solidFill>
          <a:latin typeface="Arial" charset="0"/>
          <a:cs typeface="Arial" charset="0"/>
        </a:defRPr>
      </a:lvl4pPr>
      <a:lvl5pPr algn="l" rtl="0" eaLnBrk="1" fontAlgn="base" hangingPunct="1">
        <a:spcBef>
          <a:spcPct val="0"/>
        </a:spcBef>
        <a:spcAft>
          <a:spcPct val="0"/>
        </a:spcAft>
        <a:defRPr kumimoji="1" sz="2700">
          <a:solidFill>
            <a:schemeClr val="tx2"/>
          </a:solidFill>
          <a:latin typeface="Arial" charset="0"/>
          <a:cs typeface="Arial" charset="0"/>
        </a:defRPr>
      </a:lvl5pPr>
      <a:lvl6pPr marL="342900" algn="l" rtl="0" eaLnBrk="1" fontAlgn="base" hangingPunct="1">
        <a:spcBef>
          <a:spcPct val="0"/>
        </a:spcBef>
        <a:spcAft>
          <a:spcPct val="0"/>
        </a:spcAft>
        <a:defRPr kumimoji="1" sz="2700">
          <a:solidFill>
            <a:schemeClr val="tx2"/>
          </a:solidFill>
          <a:latin typeface="Arial" charset="0"/>
          <a:cs typeface="Arial" charset="0"/>
        </a:defRPr>
      </a:lvl6pPr>
      <a:lvl7pPr marL="685800" algn="l" rtl="0" eaLnBrk="1" fontAlgn="base" hangingPunct="1">
        <a:spcBef>
          <a:spcPct val="0"/>
        </a:spcBef>
        <a:spcAft>
          <a:spcPct val="0"/>
        </a:spcAft>
        <a:defRPr kumimoji="1" sz="2700">
          <a:solidFill>
            <a:schemeClr val="tx2"/>
          </a:solidFill>
          <a:latin typeface="Arial" charset="0"/>
          <a:cs typeface="Arial" charset="0"/>
        </a:defRPr>
      </a:lvl7pPr>
      <a:lvl8pPr marL="1028700" algn="l" rtl="0" eaLnBrk="1" fontAlgn="base" hangingPunct="1">
        <a:spcBef>
          <a:spcPct val="0"/>
        </a:spcBef>
        <a:spcAft>
          <a:spcPct val="0"/>
        </a:spcAft>
        <a:defRPr kumimoji="1" sz="2700">
          <a:solidFill>
            <a:schemeClr val="tx2"/>
          </a:solidFill>
          <a:latin typeface="Arial" charset="0"/>
          <a:cs typeface="Arial" charset="0"/>
        </a:defRPr>
      </a:lvl8pPr>
      <a:lvl9pPr marL="1371600" algn="l" rtl="0" eaLnBrk="1" fontAlgn="base" hangingPunct="1">
        <a:spcBef>
          <a:spcPct val="0"/>
        </a:spcBef>
        <a:spcAft>
          <a:spcPct val="0"/>
        </a:spcAft>
        <a:defRPr kumimoji="1" sz="2700">
          <a:solidFill>
            <a:schemeClr val="tx2"/>
          </a:solidFill>
          <a:latin typeface="Arial" charset="0"/>
          <a:cs typeface="Arial" charset="0"/>
        </a:defRPr>
      </a:lvl9pPr>
    </p:titleStyle>
    <p:bodyStyle>
      <a:lvl1pPr marL="257175" indent="-257175" algn="l" rtl="0" eaLnBrk="1" fontAlgn="base" hangingPunct="1">
        <a:spcBef>
          <a:spcPct val="20000"/>
        </a:spcBef>
        <a:spcAft>
          <a:spcPct val="0"/>
        </a:spcAft>
        <a:buChar char="•"/>
        <a:defRPr kumimoji="1" sz="2400">
          <a:solidFill>
            <a:schemeClr val="bg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bg1"/>
          </a:solidFill>
          <a:latin typeface="+mn-lt"/>
          <a:cs typeface="+mn-cs"/>
        </a:defRPr>
      </a:lvl2pPr>
      <a:lvl3pPr marL="857250" indent="-171450" algn="l" rtl="0" eaLnBrk="1" fontAlgn="base" hangingPunct="1">
        <a:spcBef>
          <a:spcPct val="20000"/>
        </a:spcBef>
        <a:spcAft>
          <a:spcPct val="0"/>
        </a:spcAft>
        <a:buChar char="•"/>
        <a:defRPr kumimoji="1" sz="1800">
          <a:solidFill>
            <a:schemeClr val="bg1"/>
          </a:solidFill>
          <a:latin typeface="+mn-lt"/>
          <a:cs typeface="+mn-cs"/>
        </a:defRPr>
      </a:lvl3pPr>
      <a:lvl4pPr marL="1200150" indent="-171450" algn="l" rtl="0" eaLnBrk="1" fontAlgn="base" hangingPunct="1">
        <a:spcBef>
          <a:spcPct val="20000"/>
        </a:spcBef>
        <a:spcAft>
          <a:spcPct val="0"/>
        </a:spcAft>
        <a:buChar char="–"/>
        <a:defRPr kumimoji="1" sz="1500">
          <a:solidFill>
            <a:schemeClr val="bg1"/>
          </a:solidFill>
          <a:latin typeface="+mn-lt"/>
          <a:cs typeface="+mn-cs"/>
        </a:defRPr>
      </a:lvl4pPr>
      <a:lvl5pPr marL="1543050" indent="-171450" algn="l" rtl="0" eaLnBrk="1" fontAlgn="base" hangingPunct="1">
        <a:spcBef>
          <a:spcPct val="20000"/>
        </a:spcBef>
        <a:spcAft>
          <a:spcPct val="0"/>
        </a:spcAft>
        <a:buChar char="»"/>
        <a:defRPr kumimoji="1" sz="1500">
          <a:solidFill>
            <a:schemeClr val="bg1"/>
          </a:solidFill>
          <a:latin typeface="+mn-lt"/>
          <a:cs typeface="+mn-cs"/>
        </a:defRPr>
      </a:lvl5pPr>
      <a:lvl6pPr marL="1885950" indent="-171450" algn="l" rtl="0" eaLnBrk="1" fontAlgn="base" hangingPunct="1">
        <a:spcBef>
          <a:spcPct val="20000"/>
        </a:spcBef>
        <a:spcAft>
          <a:spcPct val="0"/>
        </a:spcAft>
        <a:buChar char="»"/>
        <a:defRPr kumimoji="1" sz="1500">
          <a:solidFill>
            <a:schemeClr val="bg1"/>
          </a:solidFill>
          <a:latin typeface="+mn-lt"/>
          <a:cs typeface="+mn-cs"/>
        </a:defRPr>
      </a:lvl6pPr>
      <a:lvl7pPr marL="2228850" indent="-171450" algn="l" rtl="0" eaLnBrk="1" fontAlgn="base" hangingPunct="1">
        <a:spcBef>
          <a:spcPct val="20000"/>
        </a:spcBef>
        <a:spcAft>
          <a:spcPct val="0"/>
        </a:spcAft>
        <a:buChar char="»"/>
        <a:defRPr kumimoji="1" sz="1500">
          <a:solidFill>
            <a:schemeClr val="bg1"/>
          </a:solidFill>
          <a:latin typeface="+mn-lt"/>
          <a:cs typeface="+mn-cs"/>
        </a:defRPr>
      </a:lvl7pPr>
      <a:lvl8pPr marL="2571750" indent="-171450" algn="l" rtl="0" eaLnBrk="1" fontAlgn="base" hangingPunct="1">
        <a:spcBef>
          <a:spcPct val="20000"/>
        </a:spcBef>
        <a:spcAft>
          <a:spcPct val="0"/>
        </a:spcAft>
        <a:buChar char="»"/>
        <a:defRPr kumimoji="1" sz="1500">
          <a:solidFill>
            <a:schemeClr val="bg1"/>
          </a:solidFill>
          <a:latin typeface="+mn-lt"/>
          <a:cs typeface="+mn-cs"/>
        </a:defRPr>
      </a:lvl8pPr>
      <a:lvl9pPr marL="2914650" indent="-171450" algn="l" rtl="0" eaLnBrk="1" fontAlgn="base" hangingPunct="1">
        <a:spcBef>
          <a:spcPct val="20000"/>
        </a:spcBef>
        <a:spcAft>
          <a:spcPct val="0"/>
        </a:spcAft>
        <a:buChar char="»"/>
        <a:defRPr kumimoji="1" sz="1500">
          <a:solidFill>
            <a:schemeClr val="bg1"/>
          </a:solidFill>
          <a:latin typeface="+mn-lt"/>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6000">
              <a:schemeClr val="accent4">
                <a:lumMod val="40000"/>
                <a:lumOff val="60000"/>
              </a:schemeClr>
            </a:gs>
            <a:gs pos="50000">
              <a:schemeClr val="accent4">
                <a:lumMod val="20000"/>
                <a:lumOff val="80000"/>
              </a:schemeClr>
            </a:gs>
            <a:gs pos="77000">
              <a:schemeClr val="accent4">
                <a:lumMod val="40000"/>
                <a:lumOff val="60000"/>
              </a:schemeClr>
            </a:gs>
          </a:gsLst>
          <a:lin ang="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1E4F9C-FDA2-4890-A1C0-6F468E9F4C0D}" type="datetimeFigureOut">
              <a:rPr kumimoji="1" lang="ja-JP" altLang="en-US" smtClean="0"/>
              <a:t>2020/10/19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1B186B-9822-4FF9-AAD4-11E2E548453D}" type="slidenum">
              <a:rPr kumimoji="1" lang="ja-JP" altLang="en-US" smtClean="0"/>
              <a:t>‹#›</a:t>
            </a:fld>
            <a:endParaRPr kumimoji="1" lang="ja-JP" altLang="en-US"/>
          </a:p>
        </p:txBody>
      </p:sp>
    </p:spTree>
    <p:extLst>
      <p:ext uri="{BB962C8B-B14F-4D97-AF65-F5344CB8AC3E}">
        <p14:creationId xmlns:p14="http://schemas.microsoft.com/office/powerpoint/2010/main" val="131275824"/>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Lst>
  <p:transition>
    <p:wipe dir="r"/>
  </p:transition>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6000">
              <a:schemeClr val="accent4">
                <a:lumMod val="40000"/>
                <a:lumOff val="60000"/>
              </a:schemeClr>
            </a:gs>
            <a:gs pos="50000">
              <a:schemeClr val="accent4">
                <a:lumMod val="20000"/>
                <a:lumOff val="80000"/>
              </a:schemeClr>
            </a:gs>
            <a:gs pos="77000">
              <a:schemeClr val="accent4">
                <a:lumMod val="40000"/>
                <a:lumOff val="60000"/>
              </a:schemeClr>
            </a:gs>
          </a:gsLst>
          <a:lin ang="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0"/>
            <a:ext cx="7200900" cy="14859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42987" y="6453386"/>
            <a:ext cx="903429" cy="404614"/>
          </a:xfrm>
          <a:prstGeom prst="rect">
            <a:avLst/>
          </a:prstGeom>
        </p:spPr>
        <p:txBody>
          <a:bodyPr vert="horz" lIns="91440" tIns="45720" rIns="91440" bIns="45720" rtlCol="0" anchor="ctr"/>
          <a:lstStyle>
            <a:lvl1pPr algn="l">
              <a:defRPr sz="1000" baseline="0">
                <a:solidFill>
                  <a:schemeClr val="tx2"/>
                </a:solidFill>
              </a:defRPr>
            </a:lvl1pPr>
          </a:lstStyle>
          <a:p>
            <a:fld id="{011E4F9C-FDA2-4890-A1C0-6F468E9F4C0D}" type="datetimeFigureOut">
              <a:rPr kumimoji="1" lang="ja-JP" altLang="en-US" smtClean="0"/>
              <a:t>2020/10/19</a:t>
            </a:fld>
            <a:endParaRPr kumimoji="1" lang="ja-JP" altLang="en-US"/>
          </a:p>
        </p:txBody>
      </p:sp>
      <p:sp>
        <p:nvSpPr>
          <p:cNvPr id="5" name="Footer Placeholder 4"/>
          <p:cNvSpPr>
            <a:spLocks noGrp="1"/>
          </p:cNvSpPr>
          <p:nvPr>
            <p:ph type="ftr" sz="quarter" idx="3"/>
          </p:nvPr>
        </p:nvSpPr>
        <p:spPr>
          <a:xfrm>
            <a:off x="2170173" y="6453386"/>
            <a:ext cx="4710623" cy="404614"/>
          </a:xfrm>
          <a:prstGeom prst="rect">
            <a:avLst/>
          </a:prstGeom>
        </p:spPr>
        <p:txBody>
          <a:bodyPr vert="horz" lIns="91440" tIns="45720" rIns="91440" bIns="45720" rtlCol="0" anchor="ctr"/>
          <a:lstStyle>
            <a:lvl1pPr algn="l">
              <a:defRPr sz="1000" baseline="0">
                <a:solidFill>
                  <a:schemeClr val="tx2"/>
                </a:solidFill>
              </a:defRPr>
            </a:lvl1pPr>
          </a:lstStyle>
          <a:p>
            <a:endParaRPr kumimoji="1" lang="ja-JP" altLang="en-US"/>
          </a:p>
        </p:txBody>
      </p:sp>
      <p:sp>
        <p:nvSpPr>
          <p:cNvPr id="6" name="Slide Number Placeholder 5"/>
          <p:cNvSpPr>
            <a:spLocks noGrp="1"/>
          </p:cNvSpPr>
          <p:nvPr>
            <p:ph type="sldNum" sz="quarter" idx="4"/>
          </p:nvPr>
        </p:nvSpPr>
        <p:spPr>
          <a:xfrm>
            <a:off x="7104552" y="6453386"/>
            <a:ext cx="1197219" cy="404614"/>
          </a:xfrm>
          <a:prstGeom prst="rect">
            <a:avLst/>
          </a:prstGeom>
        </p:spPr>
        <p:txBody>
          <a:bodyPr vert="horz" lIns="91440" tIns="45720" rIns="91440" bIns="45720" rtlCol="0" anchor="ctr"/>
          <a:lstStyle>
            <a:lvl1pPr algn="r">
              <a:defRPr sz="1000" baseline="0">
                <a:solidFill>
                  <a:schemeClr val="tx2"/>
                </a:solidFill>
              </a:defRPr>
            </a:lvl1pPr>
          </a:lstStyle>
          <a:p>
            <a:fld id="{E11B186B-9822-4FF9-AAD4-11E2E548453D}" type="slidenum">
              <a:rPr kumimoji="1" lang="ja-JP" altLang="en-US" smtClean="0"/>
              <a:t>‹#›</a:t>
            </a:fld>
            <a:endParaRPr kumimoji="1" lang="ja-JP" altLang="en-US"/>
          </a:p>
        </p:txBody>
      </p:sp>
      <p:sp>
        <p:nvSpPr>
          <p:cNvPr id="9" name="Rectangle 8"/>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7396145"/>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Lst>
  <p:transition>
    <p:wipe dir="r"/>
  </p:transition>
  <p:txStyles>
    <p:titleStyle>
      <a:lvl1pPr algn="l" defTabSz="685800" rtl="0" eaLnBrk="1" latinLnBrk="0" hangingPunct="1">
        <a:lnSpc>
          <a:spcPct val="89000"/>
        </a:lnSpc>
        <a:spcBef>
          <a:spcPct val="0"/>
        </a:spcBef>
        <a:buNone/>
        <a:defRPr kumimoji="1" sz="4400" kern="1200" baseline="0">
          <a:solidFill>
            <a:schemeClr val="tx2"/>
          </a:solidFill>
          <a:latin typeface="+mj-lt"/>
          <a:ea typeface="+mj-ea"/>
          <a:cs typeface="+mj-cs"/>
        </a:defRPr>
      </a:lvl1pPr>
    </p:titleStyle>
    <p:body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kumimoji="1"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kumimoji="1" sz="1400" kern="1200" baseline="0">
          <a:solidFill>
            <a:schemeClr val="tx2"/>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12">
          <p15:clr>
            <a:srgbClr val="F26B43"/>
          </p15:clr>
        </p15:guide>
        <p15:guide id="2" pos="936">
          <p15:clr>
            <a:srgbClr val="F26B43"/>
          </p15:clr>
        </p15:guide>
        <p15:guide id="3" pos="864">
          <p15:clr>
            <a:srgbClr val="F26B43"/>
          </p15:clr>
        </p15:guide>
        <p15:guide id="11" orient="horz" pos="1368" userDrawn="1">
          <p15:clr>
            <a:srgbClr val="F26B43"/>
          </p15:clr>
        </p15:guide>
        <p15:guide id="12" orient="horz" pos="1440" userDrawn="1">
          <p15:clr>
            <a:srgbClr val="F26B43"/>
          </p15:clr>
        </p15:guide>
        <p15:guide id="13" orient="horz" pos="3696" userDrawn="1">
          <p15:clr>
            <a:srgbClr val="F26B43"/>
          </p15:clr>
        </p15:guide>
        <p15:guide id="14" orient="horz" pos="432" userDrawn="1">
          <p15:clr>
            <a:srgbClr val="F26B43"/>
          </p15:clr>
        </p15:guide>
        <p15:guide id="15" orient="horz" pos="1512" userDrawn="1">
          <p15:clr>
            <a:srgbClr val="F26B43"/>
          </p15:clr>
        </p15:guide>
        <p15:guide id="16" pos="5184" userDrawn="1">
          <p15:clr>
            <a:srgbClr val="F26B43"/>
          </p15:clr>
        </p15:guide>
        <p15:guide id="17" pos="702" userDrawn="1">
          <p15:clr>
            <a:srgbClr val="F26B43"/>
          </p15:clr>
        </p15:guide>
        <p15:guide id="18" pos="64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9.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22000" y="676388"/>
            <a:ext cx="8100000" cy="1215000"/>
          </a:xfrm>
        </p:spPr>
        <p:txBody>
          <a:bodyPr/>
          <a:lstStyle/>
          <a:p>
            <a:pPr algn="ctr"/>
            <a:r>
              <a:rPr lang="en-US" altLang="ja-JP" sz="8800" b="1" dirty="0">
                <a:solidFill>
                  <a:srgbClr val="1C1C1C"/>
                </a:solidFill>
                <a:latin typeface="Cambria" panose="02040503050406030204" pitchFamily="18" charset="0"/>
                <a:ea typeface="Cambria" panose="02040503050406030204" pitchFamily="18" charset="0"/>
              </a:rPr>
              <a:t>PORTFORIO</a:t>
            </a:r>
            <a:endParaRPr lang="ja-JP" altLang="en-US" sz="8800" b="1" dirty="0">
              <a:solidFill>
                <a:srgbClr val="1C1C1C"/>
              </a:solidFill>
              <a:latin typeface="Cambria" panose="02040503050406030204" pitchFamily="18" charset="0"/>
            </a:endParaRPr>
          </a:p>
        </p:txBody>
      </p:sp>
      <p:sp>
        <p:nvSpPr>
          <p:cNvPr id="3" name="サブタイトル 2"/>
          <p:cNvSpPr>
            <a:spLocks noGrp="1"/>
          </p:cNvSpPr>
          <p:nvPr>
            <p:ph type="subTitle" idx="1"/>
          </p:nvPr>
        </p:nvSpPr>
        <p:spPr>
          <a:xfrm>
            <a:off x="-319981" y="3463688"/>
            <a:ext cx="7296700" cy="1314087"/>
          </a:xfrm>
          <a:ln w="63500">
            <a:noFill/>
          </a:ln>
        </p:spPr>
        <p:txBody>
          <a:bodyPr/>
          <a:lstStyle/>
          <a:p>
            <a:r>
              <a:rPr lang="ja-JP" altLang="en-US" sz="2700" dirty="0">
                <a:solidFill>
                  <a:schemeClr val="bg2">
                    <a:lumMod val="10000"/>
                  </a:schemeClr>
                </a:solidFill>
                <a:latin typeface="HGSｺﾞｼｯｸM" panose="020B0600000000000000" pitchFamily="50" charset="-128"/>
                <a:ea typeface="HGSｺﾞｼｯｸM" panose="020B0600000000000000" pitchFamily="50" charset="-128"/>
              </a:rPr>
              <a:t>　</a:t>
            </a:r>
            <a:r>
              <a:rPr lang="en-US" altLang="ja-JP" sz="3200" b="1" dirty="0">
                <a:solidFill>
                  <a:schemeClr val="bg2">
                    <a:lumMod val="10000"/>
                  </a:schemeClr>
                </a:solidFill>
                <a:latin typeface="HGSｺﾞｼｯｸE" panose="020B0900000000000000" pitchFamily="50" charset="-128"/>
                <a:ea typeface="HGSｺﾞｼｯｸE" panose="020B0900000000000000" pitchFamily="50" charset="-128"/>
              </a:rPr>
              <a:t>ASO</a:t>
            </a:r>
            <a:r>
              <a:rPr lang="ja-JP" altLang="en-US" sz="3200" b="1" dirty="0">
                <a:solidFill>
                  <a:schemeClr val="bg2">
                    <a:lumMod val="10000"/>
                  </a:schemeClr>
                </a:solidFill>
                <a:latin typeface="HGSｺﾞｼｯｸE" panose="020B0900000000000000" pitchFamily="50" charset="-128"/>
                <a:ea typeface="HGSｺﾞｼｯｸE" panose="020B0900000000000000" pitchFamily="50" charset="-128"/>
              </a:rPr>
              <a:t>ポップカルチャー専門学校</a:t>
            </a:r>
            <a:endParaRPr lang="en-US" altLang="ja-JP" sz="3200" b="1" dirty="0">
              <a:solidFill>
                <a:schemeClr val="bg2">
                  <a:lumMod val="10000"/>
                </a:schemeClr>
              </a:solidFill>
              <a:latin typeface="HGSｺﾞｼｯｸE" panose="020B0900000000000000" pitchFamily="50" charset="-128"/>
              <a:ea typeface="HGSｺﾞｼｯｸE" panose="020B0900000000000000" pitchFamily="50" charset="-128"/>
            </a:endParaRPr>
          </a:p>
          <a:p>
            <a:r>
              <a:rPr lang="en-US" altLang="ja-JP" sz="3200" b="1" dirty="0">
                <a:solidFill>
                  <a:schemeClr val="bg2">
                    <a:lumMod val="10000"/>
                  </a:schemeClr>
                </a:solidFill>
                <a:latin typeface="HGSｺﾞｼｯｸE" panose="020B0900000000000000" pitchFamily="50" charset="-128"/>
                <a:ea typeface="HGSｺﾞｼｯｸE" panose="020B0900000000000000" pitchFamily="50" charset="-128"/>
              </a:rPr>
              <a:t>			</a:t>
            </a:r>
            <a:r>
              <a:rPr lang="en-US" altLang="ja-JP" sz="3200" b="1" dirty="0" smtClean="0">
                <a:solidFill>
                  <a:schemeClr val="bg2">
                    <a:lumMod val="10000"/>
                  </a:schemeClr>
                </a:solidFill>
                <a:latin typeface="HGSｺﾞｼｯｸE" panose="020B0900000000000000" pitchFamily="50" charset="-128"/>
                <a:ea typeface="HGSｺﾞｼｯｸE" panose="020B0900000000000000" pitchFamily="50" charset="-128"/>
              </a:rPr>
              <a:t>	</a:t>
            </a:r>
            <a:r>
              <a:rPr lang="ja-JP" altLang="en-US" sz="3200" b="1" dirty="0" smtClean="0">
                <a:solidFill>
                  <a:schemeClr val="bg2">
                    <a:lumMod val="10000"/>
                  </a:schemeClr>
                </a:solidFill>
                <a:latin typeface="HGSｺﾞｼｯｸE" panose="020B0900000000000000" pitchFamily="50" charset="-128"/>
                <a:ea typeface="HGSｺﾞｼｯｸE" panose="020B0900000000000000" pitchFamily="50" charset="-128"/>
              </a:rPr>
              <a:t>ゲームコース</a:t>
            </a:r>
            <a:r>
              <a:rPr lang="en-US" altLang="ja-JP" sz="3200" b="1" dirty="0">
                <a:solidFill>
                  <a:schemeClr val="bg2">
                    <a:lumMod val="10000"/>
                  </a:schemeClr>
                </a:solidFill>
                <a:latin typeface="HGSｺﾞｼｯｸE" panose="020B0900000000000000" pitchFamily="50" charset="-128"/>
                <a:ea typeface="HGSｺﾞｼｯｸE" panose="020B0900000000000000" pitchFamily="50" charset="-128"/>
              </a:rPr>
              <a:t>3</a:t>
            </a:r>
            <a:r>
              <a:rPr lang="ja-JP" altLang="en-US" sz="3200" b="1" dirty="0">
                <a:solidFill>
                  <a:schemeClr val="bg2">
                    <a:lumMod val="10000"/>
                  </a:schemeClr>
                </a:solidFill>
                <a:latin typeface="HGSｺﾞｼｯｸE" panose="020B0900000000000000" pitchFamily="50" charset="-128"/>
                <a:ea typeface="HGSｺﾞｼｯｸE" panose="020B0900000000000000" pitchFamily="50" charset="-128"/>
              </a:rPr>
              <a:t>年</a:t>
            </a:r>
            <a:endParaRPr lang="en-US" altLang="ja-JP" sz="3200" b="1" dirty="0">
              <a:solidFill>
                <a:schemeClr val="bg2">
                  <a:lumMod val="10000"/>
                </a:schemeClr>
              </a:solidFill>
              <a:latin typeface="HGSｺﾞｼｯｸE" panose="020B0900000000000000" pitchFamily="50" charset="-128"/>
              <a:ea typeface="HGSｺﾞｼｯｸE" panose="020B0900000000000000" pitchFamily="50" charset="-128"/>
            </a:endParaRPr>
          </a:p>
        </p:txBody>
      </p:sp>
      <p:sp>
        <p:nvSpPr>
          <p:cNvPr id="4" name="テキスト ボックス 3"/>
          <p:cNvSpPr txBox="1"/>
          <p:nvPr/>
        </p:nvSpPr>
        <p:spPr>
          <a:xfrm>
            <a:off x="2642892" y="4777775"/>
            <a:ext cx="6364243" cy="1569660"/>
          </a:xfrm>
          <a:prstGeom prst="rect">
            <a:avLst/>
          </a:prstGeom>
          <a:noFill/>
        </p:spPr>
        <p:txBody>
          <a:bodyPr wrap="none" rtlCol="0">
            <a:spAutoFit/>
          </a:bodyPr>
          <a:lstStyle/>
          <a:p>
            <a:r>
              <a:rPr kumimoji="1" lang="ja-JP" altLang="en-US" sz="9600" b="1" dirty="0">
                <a:solidFill>
                  <a:schemeClr val="bg2">
                    <a:lumMod val="10000"/>
                  </a:schemeClr>
                </a:solidFill>
              </a:rPr>
              <a:t>中釜　大地</a:t>
            </a:r>
          </a:p>
        </p:txBody>
      </p:sp>
    </p:spTree>
    <p:extLst>
      <p:ext uri="{BB962C8B-B14F-4D97-AF65-F5344CB8AC3E}">
        <p14:creationId xmlns:p14="http://schemas.microsoft.com/office/powerpoint/2010/main" val="1406139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2000" y="354251"/>
            <a:ext cx="8640000" cy="540544"/>
          </a:xfrm>
        </p:spPr>
        <p:txBody>
          <a:bodyPr>
            <a:noAutofit/>
          </a:bodyPr>
          <a:lstStyle/>
          <a:p>
            <a:r>
              <a:rPr lang="ja-JP" altLang="en-US" sz="4800" dirty="0">
                <a:solidFill>
                  <a:srgbClr val="1C1C1C"/>
                </a:solidFill>
              </a:rPr>
              <a:t>１年作品</a:t>
            </a:r>
          </a:p>
        </p:txBody>
      </p:sp>
      <p:sp>
        <p:nvSpPr>
          <p:cNvPr id="9" name="正方形/長方形 8" descr="Ｃ言語で初めてゲームを作りました。&#10;矩形同士の当たり判定や、背景のスクロール&#10;などゲームの基礎となる部分を学びました。&#10;"/>
          <p:cNvSpPr/>
          <p:nvPr/>
        </p:nvSpPr>
        <p:spPr bwMode="auto">
          <a:xfrm>
            <a:off x="388756" y="1494000"/>
            <a:ext cx="3916800" cy="468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p:spPr>
        <p:txBody>
          <a:bodyPr vert="horz" wrap="square" lIns="81000" tIns="81000" rIns="81000" bIns="81000" numCol="1" rtlCol="0" anchor="t" anchorCtr="0" compatLnSpc="1">
            <a:prstTxWarp prst="textNoShape">
              <a:avLst/>
            </a:prstTxWarp>
          </a:bodyPr>
          <a:lstStyle/>
          <a:p>
            <a:pPr algn="ctr" defTabSz="685800" eaLnBrk="1" hangingPunct="1">
              <a:tabLst>
                <a:tab pos="1006079" algn="l"/>
                <a:tab pos="1212056" algn="l"/>
                <a:tab pos="2286000" algn="l"/>
              </a:tabLst>
            </a:pPr>
            <a:r>
              <a:rPr lang="ja-JP" altLang="en-US" sz="2400" b="1" dirty="0">
                <a:solidFill>
                  <a:srgbClr val="000000"/>
                </a:solidFill>
                <a:latin typeface="ＭＳ Ｐゴシック" panose="020B0600070205080204" pitchFamily="50" charset="-128"/>
                <a:ea typeface="ＭＳ Ｐゴシック" panose="020B0600070205080204" pitchFamily="50" charset="-128"/>
                <a:cs typeface="Arial" charset="0"/>
              </a:rPr>
              <a:t>シューティングゲーム</a:t>
            </a:r>
            <a:endParaRPr lang="en-US" altLang="ja-JP" sz="2400" b="1"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tabLst>
                <a:tab pos="1006079" algn="l"/>
                <a:tab pos="1212056" algn="l"/>
                <a:tab pos="2286000" algn="l"/>
              </a:tabLst>
            </a:pP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1</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年前期</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C</a:t>
            </a:r>
          </a:p>
          <a:p>
            <a:pPr defTabSz="685800" eaLnBrk="1" hangingPunct="1">
              <a:tabLst>
                <a:tab pos="1006079" algn="l"/>
                <a:tab pos="1212056" algn="l"/>
              </a:tabLst>
            </a:pP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ts val="375"/>
              </a:lnSpc>
              <a:tabLst>
                <a:tab pos="1006079" algn="l"/>
                <a:tab pos="1212056" algn="l"/>
              </a:tabLst>
            </a:pP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ct val="150000"/>
              </a:lnSpc>
              <a:tabLst>
                <a:tab pos="1006079" algn="l"/>
                <a:tab pos="1212056" algn="l"/>
              </a:tabLst>
            </a:pPr>
            <a:r>
              <a:rPr lang="ja-JP" altLang="en-US" sz="1500" spc="225" dirty="0">
                <a:solidFill>
                  <a:srgbClr val="000000"/>
                </a:solidFill>
                <a:latin typeface="ＭＳ Ｐゴシック" panose="020B0600070205080204" pitchFamily="50" charset="-128"/>
                <a:ea typeface="ＭＳ Ｐゴシック" panose="020B0600070205080204" pitchFamily="50" charset="-128"/>
                <a:cs typeface="Arial" charset="0"/>
              </a:rPr>
              <a:t>初めて作ったゲームです。</a:t>
            </a:r>
            <a:endPar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ct val="150000"/>
              </a:lnSpc>
              <a:tabLst>
                <a:tab pos="1006079" algn="l"/>
                <a:tab pos="1212056" algn="l"/>
              </a:tabLst>
            </a:pPr>
            <a:r>
              <a:rPr lang="ja-JP" altLang="en-US" sz="1500" spc="225" dirty="0">
                <a:solidFill>
                  <a:srgbClr val="000000"/>
                </a:solidFill>
                <a:latin typeface="ＭＳ Ｐゴシック" panose="020B0600070205080204" pitchFamily="50" charset="-128"/>
                <a:ea typeface="ＭＳ Ｐゴシック" panose="020B0600070205080204" pitchFamily="50" charset="-128"/>
                <a:cs typeface="Arial" charset="0"/>
              </a:rPr>
              <a:t>矩形同士の当たり判定や、背景のスクロールなどゲーム作りの基礎を学びました。</a:t>
            </a:r>
            <a:endPar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ct val="150000"/>
              </a:lnSpc>
              <a:tabLst>
                <a:tab pos="1006079" algn="l"/>
                <a:tab pos="1212056" algn="l"/>
              </a:tabLst>
            </a:pPr>
            <a:endPar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endParaRPr>
          </a:p>
        </p:txBody>
      </p:sp>
      <p:sp>
        <p:nvSpPr>
          <p:cNvPr id="12" name="正方形/長方形 11" descr="インベーダーの特徴でもある独特な敵の動きを&#10;実装するために移動方向の列から順に動くよう&#10;にしました&#10;"/>
          <p:cNvSpPr/>
          <p:nvPr/>
        </p:nvSpPr>
        <p:spPr bwMode="auto">
          <a:xfrm>
            <a:off x="4842000" y="1494000"/>
            <a:ext cx="3915000" cy="4679999"/>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p:spPr>
        <p:txBody>
          <a:bodyPr vert="horz" wrap="square" lIns="81000" tIns="81000" rIns="81000" bIns="81000" numCol="1" rtlCol="0" anchor="t" anchorCtr="0" compatLnSpc="1">
            <a:prstTxWarp prst="textNoShape">
              <a:avLst/>
            </a:prstTxWarp>
          </a:bodyPr>
          <a:lstStyle/>
          <a:p>
            <a:pPr algn="ctr" eaLnBrk="1" hangingPunct="1">
              <a:tabLst>
                <a:tab pos="1006079" algn="l"/>
                <a:tab pos="1212056" algn="l"/>
                <a:tab pos="2286000" algn="l"/>
              </a:tabLst>
            </a:pPr>
            <a:r>
              <a:rPr lang="ja-JP" altLang="en-US" sz="2400" b="1" dirty="0">
                <a:solidFill>
                  <a:srgbClr val="000000"/>
                </a:solidFill>
              </a:rPr>
              <a:t>スペースインベーダー</a:t>
            </a:r>
            <a:endParaRPr lang="en-US" altLang="ja-JP" sz="2400" b="1" dirty="0">
              <a:solidFill>
                <a:srgbClr val="000000"/>
              </a:solidFill>
            </a:endParaRPr>
          </a:p>
          <a:p>
            <a:pPr eaLnBrk="1" hangingPunct="1">
              <a:tabLst>
                <a:tab pos="1006079" algn="l"/>
                <a:tab pos="1212056" algn="l"/>
                <a:tab pos="2286000" algn="l"/>
              </a:tabLst>
            </a:pP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1</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年後期</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C</a:t>
            </a:r>
          </a:p>
          <a:p>
            <a:pPr defTabSz="685800" eaLnBrk="1" hangingPunct="1">
              <a:tabLst>
                <a:tab pos="1006079" algn="l"/>
                <a:tab pos="1212056" algn="l"/>
              </a:tabLst>
            </a:pP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ts val="375"/>
              </a:lnSpc>
              <a:tabLst>
                <a:tab pos="1006079" algn="l"/>
                <a:tab pos="1212056" algn="l"/>
              </a:tabLst>
            </a:pP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ct val="150000"/>
              </a:lnSpc>
              <a:tabLst>
                <a:tab pos="1006079" algn="l"/>
                <a:tab pos="1212056" algn="l"/>
              </a:tabLst>
            </a:pPr>
            <a:r>
              <a:rPr lang="ja-JP" altLang="en-US" sz="1500" spc="225" dirty="0">
                <a:solidFill>
                  <a:srgbClr val="000000"/>
                </a:solidFill>
                <a:latin typeface="ＭＳ Ｐゴシック" panose="020B0600070205080204" pitchFamily="50" charset="-128"/>
                <a:ea typeface="ＭＳ Ｐゴシック" panose="020B0600070205080204" pitchFamily="50" charset="-128"/>
                <a:cs typeface="Arial" charset="0"/>
              </a:rPr>
              <a:t>インベーダーの特徴でもある独特な敵の動きを実装するために、移動方向の列から順に動くようにしました。</a:t>
            </a:r>
            <a:endPar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13" name="Picture 15">
            <a:extLst>
              <a:ext uri="{FF2B5EF4-FFF2-40B4-BE49-F238E27FC236}">
                <a16:creationId xmlns:a16="http://schemas.microsoft.com/office/drawing/2014/main" id="{7FE152A2-2FBC-44A5-A038-4095EA92FCCB}"/>
              </a:ext>
            </a:extLst>
          </p:cNvPr>
          <p:cNvPicPr>
            <a:picLocks/>
          </p:cNvPicPr>
          <p:nvPr/>
        </p:nvPicPr>
        <p:blipFill>
          <a:blip r:embed="rId2"/>
          <a:stretch>
            <a:fillRect/>
          </a:stretch>
        </p:blipFill>
        <p:spPr>
          <a:xfrm>
            <a:off x="1064410" y="4240945"/>
            <a:ext cx="2563694" cy="1628130"/>
          </a:xfrm>
          <a:prstGeom prst="rect">
            <a:avLst/>
          </a:prstGeom>
        </p:spPr>
      </p:pic>
      <p:pic>
        <p:nvPicPr>
          <p:cNvPr id="14" name="図 13"/>
          <p:cNvPicPr>
            <a:picLocks/>
          </p:cNvPicPr>
          <p:nvPr/>
        </p:nvPicPr>
        <p:blipFill rotWithShape="1">
          <a:blip r:embed="rId3"/>
          <a:srcRect t="5303"/>
          <a:stretch/>
        </p:blipFill>
        <p:spPr>
          <a:xfrm>
            <a:off x="5335736" y="4100219"/>
            <a:ext cx="2927528" cy="1909582"/>
          </a:xfrm>
          <a:prstGeom prst="rect">
            <a:avLst/>
          </a:prstGeom>
        </p:spPr>
      </p:pic>
    </p:spTree>
    <p:extLst>
      <p:ext uri="{BB962C8B-B14F-4D97-AF65-F5344CB8AC3E}">
        <p14:creationId xmlns:p14="http://schemas.microsoft.com/office/powerpoint/2010/main" val="3909257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p:cNvSpPr/>
          <p:nvPr/>
        </p:nvSpPr>
        <p:spPr bwMode="auto">
          <a:xfrm>
            <a:off x="387001" y="1494000"/>
            <a:ext cx="3915000" cy="468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p:spPr>
        <p:txBody>
          <a:bodyPr vert="horz" wrap="square" lIns="81000" tIns="81000" rIns="81000" bIns="81000" numCol="1" rtlCol="0" anchor="t" anchorCtr="0" compatLnSpc="1">
            <a:prstTxWarp prst="textNoShape">
              <a:avLst/>
            </a:prstTxWarp>
          </a:bodyPr>
          <a:lstStyle/>
          <a:p>
            <a:pPr algn="ctr" defTabSz="685800" eaLnBrk="1" hangingPunct="1">
              <a:tabLst>
                <a:tab pos="1006079" algn="l"/>
                <a:tab pos="1212056" algn="l"/>
                <a:tab pos="2286000" algn="l"/>
              </a:tabLst>
            </a:pPr>
            <a:r>
              <a:rPr lang="ja-JP" altLang="en-US" sz="2400" b="1" dirty="0">
                <a:solidFill>
                  <a:srgbClr val="000000"/>
                </a:solidFill>
                <a:latin typeface="ＭＳ Ｐゴシック" panose="020B0600070205080204" pitchFamily="50" charset="-128"/>
                <a:ea typeface="ＭＳ Ｐゴシック" panose="020B0600070205080204" pitchFamily="50" charset="-128"/>
                <a:cs typeface="Arial" charset="0"/>
              </a:rPr>
              <a:t>ボンバーマン</a:t>
            </a:r>
            <a:endParaRPr lang="en-US" altLang="ja-JP" sz="2400" b="1"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tabLst>
                <a:tab pos="1006079" algn="l"/>
                <a:tab pos="1212056" algn="l"/>
                <a:tab pos="2286000" algn="l"/>
              </a:tabLst>
            </a:pP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1</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年後期</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C++</a:t>
            </a:r>
          </a:p>
          <a:p>
            <a:pPr defTabSz="685800" eaLnBrk="1" hangingPunct="1">
              <a:tabLst>
                <a:tab pos="1006079" algn="l"/>
                <a:tab pos="1212056" algn="l"/>
              </a:tabLst>
            </a:pP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ts val="375"/>
              </a:lnSpc>
              <a:tabLst>
                <a:tab pos="1006079" algn="l"/>
                <a:tab pos="1212056" algn="l"/>
              </a:tabLst>
            </a:pP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ct val="150000"/>
              </a:lnSpc>
              <a:tabLst>
                <a:tab pos="1006079" algn="l"/>
                <a:tab pos="1212056" algn="l"/>
              </a:tabLst>
            </a:pPr>
            <a:r>
              <a:rPr lang="ja-JP" altLang="en-US" sz="1500" spc="225" dirty="0">
                <a:solidFill>
                  <a:srgbClr val="000000"/>
                </a:solidFill>
                <a:latin typeface="ＭＳ Ｐゴシック" panose="020B0600070205080204" pitchFamily="50" charset="-128"/>
                <a:ea typeface="ＭＳ Ｐゴシック" panose="020B0600070205080204" pitchFamily="50" charset="-128"/>
                <a:cs typeface="Arial" charset="0"/>
              </a:rPr>
              <a:t>ゲームシーンでは、実際のボンバーマンにあるギミックの再現に力を入れました。</a:t>
            </a:r>
            <a:endPar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ct val="150000"/>
              </a:lnSpc>
              <a:tabLst>
                <a:tab pos="1006079" algn="l"/>
                <a:tab pos="1212056" algn="l"/>
              </a:tabLst>
            </a:pPr>
            <a:r>
              <a:rPr lang="ja-JP" altLang="en-US" sz="1500" spc="225" dirty="0">
                <a:solidFill>
                  <a:srgbClr val="000000"/>
                </a:solidFill>
                <a:latin typeface="ＭＳ Ｐゴシック" panose="020B0600070205080204" pitchFamily="50" charset="-128"/>
                <a:ea typeface="ＭＳ Ｐゴシック" panose="020B0600070205080204" pitchFamily="50" charset="-128"/>
                <a:cs typeface="Arial" charset="0"/>
              </a:rPr>
              <a:t>編集用のシーンでは</a:t>
            </a:r>
            <a:r>
              <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rPr>
              <a:t>List</a:t>
            </a:r>
            <a:r>
              <a:rPr lang="ja-JP" altLang="en-US" sz="1500" spc="225" dirty="0">
                <a:solidFill>
                  <a:srgbClr val="000000"/>
                </a:solidFill>
                <a:latin typeface="ＭＳ Ｐゴシック" panose="020B0600070205080204" pitchFamily="50" charset="-128"/>
                <a:ea typeface="ＭＳ Ｐゴシック" panose="020B0600070205080204" pitchFamily="50" charset="-128"/>
                <a:cs typeface="Arial" charset="0"/>
              </a:rPr>
              <a:t>を用いて巻き戻しや繰り返し機能の実装が大変でした。</a:t>
            </a:r>
            <a:endPar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7" name="図 6"/>
          <p:cNvPicPr>
            <a:picLocks/>
          </p:cNvPicPr>
          <p:nvPr/>
        </p:nvPicPr>
        <p:blipFill rotWithShape="1">
          <a:blip r:embed="rId2"/>
          <a:srcRect l="26519" t="45500" r="33438" b="22852"/>
          <a:stretch/>
        </p:blipFill>
        <p:spPr>
          <a:xfrm>
            <a:off x="987871" y="4198374"/>
            <a:ext cx="2713500" cy="1681770"/>
          </a:xfrm>
          <a:prstGeom prst="rect">
            <a:avLst/>
          </a:prstGeom>
        </p:spPr>
      </p:pic>
      <p:sp>
        <p:nvSpPr>
          <p:cNvPr id="12" name="正方形/長方形 11" descr="１週間でグループで制作したゲームです。&#10;サイコロが降ってきて、マス目の合計が10になったら&#10;消えるテトリスのようなゲームになりました。&#10;"/>
          <p:cNvSpPr/>
          <p:nvPr/>
        </p:nvSpPr>
        <p:spPr bwMode="auto">
          <a:xfrm>
            <a:off x="4842000" y="1494000"/>
            <a:ext cx="3915000" cy="468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p:spPr>
        <p:txBody>
          <a:bodyPr vert="horz" wrap="square" lIns="81000" tIns="81000" rIns="81000" bIns="81000" numCol="1" rtlCol="0" anchor="t" anchorCtr="0" compatLnSpc="1">
            <a:prstTxWarp prst="textNoShape">
              <a:avLst/>
            </a:prstTxWarp>
          </a:bodyPr>
          <a:lstStyle/>
          <a:p>
            <a:pPr algn="ctr" eaLnBrk="1" hangingPunct="1">
              <a:tabLst>
                <a:tab pos="1006079" algn="l"/>
                <a:tab pos="1212056" algn="l"/>
                <a:tab pos="2286000" algn="l"/>
              </a:tabLst>
            </a:pPr>
            <a:r>
              <a:rPr lang="en-US" altLang="ja-JP" sz="2400" b="1" dirty="0">
                <a:solidFill>
                  <a:srgbClr val="000000"/>
                </a:solidFill>
              </a:rPr>
              <a:t>Sugar beet</a:t>
            </a:r>
            <a:endParaRPr lang="en-US" altLang="ja-JP" sz="2400" b="1"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tabLst>
                <a:tab pos="1006079" algn="l"/>
                <a:tab pos="1212056" algn="l"/>
                <a:tab pos="2286000" algn="l"/>
              </a:tabLst>
            </a:pP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1</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年後期</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C++</a:t>
            </a:r>
          </a:p>
          <a:p>
            <a:pPr defTabSz="685800" eaLnBrk="1" hangingPunct="1">
              <a:tabLst>
                <a:tab pos="1006079" algn="l"/>
                <a:tab pos="1212056" algn="l"/>
              </a:tabLst>
            </a:pP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ts val="375"/>
              </a:lnSpc>
              <a:tabLst>
                <a:tab pos="1006079" algn="l"/>
                <a:tab pos="1212056" algn="l"/>
              </a:tabLst>
            </a:pP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ct val="150000"/>
              </a:lnSpc>
              <a:tabLst>
                <a:tab pos="1006079" algn="l"/>
                <a:tab pos="1212056" algn="l"/>
              </a:tabLst>
            </a:pPr>
            <a:r>
              <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rPr>
              <a:t>1</a:t>
            </a:r>
            <a:r>
              <a:rPr lang="ja-JP" altLang="en-US" sz="1500" spc="225" dirty="0">
                <a:solidFill>
                  <a:srgbClr val="000000"/>
                </a:solidFill>
                <a:latin typeface="ＭＳ Ｐゴシック" panose="020B0600070205080204" pitchFamily="50" charset="-128"/>
                <a:ea typeface="ＭＳ Ｐゴシック" panose="020B0600070205080204" pitchFamily="50" charset="-128"/>
                <a:cs typeface="Arial" charset="0"/>
              </a:rPr>
              <a:t>週間でグループで制作したゲームです。</a:t>
            </a:r>
            <a:endPar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ct val="150000"/>
              </a:lnSpc>
              <a:tabLst>
                <a:tab pos="1006079" algn="l"/>
                <a:tab pos="1212056" algn="l"/>
              </a:tabLst>
            </a:pPr>
            <a:r>
              <a:rPr lang="ja-JP" altLang="en-US" sz="1500" spc="225" dirty="0">
                <a:solidFill>
                  <a:srgbClr val="000000"/>
                </a:solidFill>
                <a:latin typeface="ＭＳ Ｐゴシック" panose="020B0600070205080204" pitchFamily="50" charset="-128"/>
                <a:ea typeface="ＭＳ Ｐゴシック" panose="020B0600070205080204" pitchFamily="50" charset="-128"/>
                <a:cs typeface="Arial" charset="0"/>
              </a:rPr>
              <a:t>主に描画周りを担当しました。</a:t>
            </a:r>
            <a:endPar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ct val="150000"/>
              </a:lnSpc>
              <a:tabLst>
                <a:tab pos="1006079" algn="l"/>
                <a:tab pos="1212056" algn="l"/>
              </a:tabLst>
            </a:pPr>
            <a:r>
              <a:rPr lang="ja-JP" altLang="en-US" sz="1500" spc="225" dirty="0">
                <a:solidFill>
                  <a:srgbClr val="000000"/>
                </a:solidFill>
                <a:latin typeface="ＭＳ Ｐゴシック" panose="020B0600070205080204" pitchFamily="50" charset="-128"/>
                <a:ea typeface="ＭＳ Ｐゴシック" panose="020B0600070205080204" pitchFamily="50" charset="-128"/>
                <a:cs typeface="Arial" charset="0"/>
              </a:rPr>
              <a:t>さいころの目を１０にすると消えるテトリスのようなゲームになりました。</a:t>
            </a:r>
            <a:endPar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6" name="図 5"/>
          <p:cNvPicPr>
            <a:picLocks/>
          </p:cNvPicPr>
          <p:nvPr/>
        </p:nvPicPr>
        <p:blipFill rotWithShape="1">
          <a:blip r:embed="rId3"/>
          <a:srcRect t="5109"/>
          <a:stretch/>
        </p:blipFill>
        <p:spPr>
          <a:xfrm>
            <a:off x="5540685" y="4166844"/>
            <a:ext cx="2517629" cy="1744830"/>
          </a:xfrm>
          <a:prstGeom prst="rect">
            <a:avLst/>
          </a:prstGeom>
        </p:spPr>
      </p:pic>
      <p:sp>
        <p:nvSpPr>
          <p:cNvPr id="8" name="タイトル 1">
            <a:extLst>
              <a:ext uri="{FF2B5EF4-FFF2-40B4-BE49-F238E27FC236}">
                <a16:creationId xmlns:a16="http://schemas.microsoft.com/office/drawing/2014/main" id="{841D2676-27B7-4EBC-9F2F-65084FCB3F69}"/>
              </a:ext>
            </a:extLst>
          </p:cNvPr>
          <p:cNvSpPr txBox="1">
            <a:spLocks/>
          </p:cNvSpPr>
          <p:nvPr/>
        </p:nvSpPr>
        <p:spPr bwMode="auto">
          <a:xfrm>
            <a:off x="252000" y="354251"/>
            <a:ext cx="8640000" cy="540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lvl1pPr algn="l" rtl="0" eaLnBrk="1" fontAlgn="base" hangingPunct="1">
              <a:spcBef>
                <a:spcPct val="0"/>
              </a:spcBef>
              <a:spcAft>
                <a:spcPct val="0"/>
              </a:spcAft>
              <a:defRPr kumimoji="1" sz="2700">
                <a:solidFill>
                  <a:schemeClr val="tx2"/>
                </a:solidFill>
                <a:latin typeface="+mj-lt"/>
                <a:ea typeface="+mj-ea"/>
                <a:cs typeface="+mj-cs"/>
              </a:defRPr>
            </a:lvl1pPr>
            <a:lvl2pPr algn="l" rtl="0" eaLnBrk="1" fontAlgn="base" hangingPunct="1">
              <a:spcBef>
                <a:spcPct val="0"/>
              </a:spcBef>
              <a:spcAft>
                <a:spcPct val="0"/>
              </a:spcAft>
              <a:defRPr kumimoji="1" sz="2700">
                <a:solidFill>
                  <a:schemeClr val="tx2"/>
                </a:solidFill>
                <a:latin typeface="Arial" charset="0"/>
                <a:cs typeface="Arial" charset="0"/>
              </a:defRPr>
            </a:lvl2pPr>
            <a:lvl3pPr algn="l" rtl="0" eaLnBrk="1" fontAlgn="base" hangingPunct="1">
              <a:spcBef>
                <a:spcPct val="0"/>
              </a:spcBef>
              <a:spcAft>
                <a:spcPct val="0"/>
              </a:spcAft>
              <a:defRPr kumimoji="1" sz="2700">
                <a:solidFill>
                  <a:schemeClr val="tx2"/>
                </a:solidFill>
                <a:latin typeface="Arial" charset="0"/>
                <a:cs typeface="Arial" charset="0"/>
              </a:defRPr>
            </a:lvl3pPr>
            <a:lvl4pPr algn="l" rtl="0" eaLnBrk="1" fontAlgn="base" hangingPunct="1">
              <a:spcBef>
                <a:spcPct val="0"/>
              </a:spcBef>
              <a:spcAft>
                <a:spcPct val="0"/>
              </a:spcAft>
              <a:defRPr kumimoji="1" sz="2700">
                <a:solidFill>
                  <a:schemeClr val="tx2"/>
                </a:solidFill>
                <a:latin typeface="Arial" charset="0"/>
                <a:cs typeface="Arial" charset="0"/>
              </a:defRPr>
            </a:lvl4pPr>
            <a:lvl5pPr algn="l" rtl="0" eaLnBrk="1" fontAlgn="base" hangingPunct="1">
              <a:spcBef>
                <a:spcPct val="0"/>
              </a:spcBef>
              <a:spcAft>
                <a:spcPct val="0"/>
              </a:spcAft>
              <a:defRPr kumimoji="1" sz="2700">
                <a:solidFill>
                  <a:schemeClr val="tx2"/>
                </a:solidFill>
                <a:latin typeface="Arial" charset="0"/>
                <a:cs typeface="Arial" charset="0"/>
              </a:defRPr>
            </a:lvl5pPr>
            <a:lvl6pPr marL="342900" algn="l" rtl="0" eaLnBrk="1" fontAlgn="base" hangingPunct="1">
              <a:spcBef>
                <a:spcPct val="0"/>
              </a:spcBef>
              <a:spcAft>
                <a:spcPct val="0"/>
              </a:spcAft>
              <a:defRPr kumimoji="1" sz="2700">
                <a:solidFill>
                  <a:schemeClr val="tx2"/>
                </a:solidFill>
                <a:latin typeface="Arial" charset="0"/>
                <a:cs typeface="Arial" charset="0"/>
              </a:defRPr>
            </a:lvl6pPr>
            <a:lvl7pPr marL="685800" algn="l" rtl="0" eaLnBrk="1" fontAlgn="base" hangingPunct="1">
              <a:spcBef>
                <a:spcPct val="0"/>
              </a:spcBef>
              <a:spcAft>
                <a:spcPct val="0"/>
              </a:spcAft>
              <a:defRPr kumimoji="1" sz="2700">
                <a:solidFill>
                  <a:schemeClr val="tx2"/>
                </a:solidFill>
                <a:latin typeface="Arial" charset="0"/>
                <a:cs typeface="Arial" charset="0"/>
              </a:defRPr>
            </a:lvl7pPr>
            <a:lvl8pPr marL="1028700" algn="l" rtl="0" eaLnBrk="1" fontAlgn="base" hangingPunct="1">
              <a:spcBef>
                <a:spcPct val="0"/>
              </a:spcBef>
              <a:spcAft>
                <a:spcPct val="0"/>
              </a:spcAft>
              <a:defRPr kumimoji="1" sz="2700">
                <a:solidFill>
                  <a:schemeClr val="tx2"/>
                </a:solidFill>
                <a:latin typeface="Arial" charset="0"/>
                <a:cs typeface="Arial" charset="0"/>
              </a:defRPr>
            </a:lvl8pPr>
            <a:lvl9pPr marL="1371600" algn="l" rtl="0" eaLnBrk="1" fontAlgn="base" hangingPunct="1">
              <a:spcBef>
                <a:spcPct val="0"/>
              </a:spcBef>
              <a:spcAft>
                <a:spcPct val="0"/>
              </a:spcAft>
              <a:defRPr kumimoji="1" sz="2700">
                <a:solidFill>
                  <a:schemeClr val="tx2"/>
                </a:solidFill>
                <a:latin typeface="Arial" charset="0"/>
                <a:cs typeface="Arial" charset="0"/>
              </a:defRPr>
            </a:lvl9pPr>
          </a:lstStyle>
          <a:p>
            <a:r>
              <a:rPr lang="ja-JP" altLang="en-US" sz="4800" kern="0" dirty="0">
                <a:solidFill>
                  <a:srgbClr val="1C1C1C"/>
                </a:solidFill>
              </a:rPr>
              <a:t>１年作品</a:t>
            </a:r>
          </a:p>
        </p:txBody>
      </p:sp>
    </p:spTree>
    <p:extLst>
      <p:ext uri="{BB962C8B-B14F-4D97-AF65-F5344CB8AC3E}">
        <p14:creationId xmlns:p14="http://schemas.microsoft.com/office/powerpoint/2010/main" val="1779374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52710" y="2909173"/>
            <a:ext cx="6038580" cy="1039654"/>
          </a:xfrm>
        </p:spPr>
        <p:txBody>
          <a:bodyPr>
            <a:normAutofit fontScale="90000"/>
          </a:bodyPr>
          <a:lstStyle/>
          <a:p>
            <a:pPr algn="ctr"/>
            <a:r>
              <a:rPr lang="ja-JP" altLang="en-US" sz="7200" dirty="0">
                <a:solidFill>
                  <a:srgbClr val="000000"/>
                </a:solidFill>
              </a:rPr>
              <a:t>～２年作品～</a:t>
            </a:r>
          </a:p>
        </p:txBody>
      </p:sp>
    </p:spTree>
    <p:extLst>
      <p:ext uri="{BB962C8B-B14F-4D97-AF65-F5344CB8AC3E}">
        <p14:creationId xmlns:p14="http://schemas.microsoft.com/office/powerpoint/2010/main" val="980181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descr="ファクトリーメソッドパターンなどのデザインパターン&#10;を多く組み込んで作りました。&#10;ゲームを作るうえで必要な知識が多く、今後の&#10;ゲーム開発がさらに良くなると思います。&#10;"/>
          <p:cNvSpPr/>
          <p:nvPr/>
        </p:nvSpPr>
        <p:spPr bwMode="auto">
          <a:xfrm>
            <a:off x="387000" y="1494000"/>
            <a:ext cx="3915000" cy="468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p:spPr>
        <p:txBody>
          <a:bodyPr vert="horz" wrap="square" lIns="81000" tIns="81000" rIns="81000" bIns="81000" numCol="1" rtlCol="0" anchor="t" anchorCtr="0" compatLnSpc="1">
            <a:prstTxWarp prst="textNoShape">
              <a:avLst/>
            </a:prstTxWarp>
          </a:bodyPr>
          <a:lstStyle/>
          <a:p>
            <a:pPr algn="ctr" defTabSz="685800" eaLnBrk="1" hangingPunct="1">
              <a:tabLst>
                <a:tab pos="1006079" algn="l"/>
                <a:tab pos="1212056" algn="l"/>
                <a:tab pos="2286000" algn="l"/>
              </a:tabLst>
            </a:pPr>
            <a:r>
              <a:rPr lang="ja-JP" altLang="en-US" sz="2400" b="1" dirty="0">
                <a:solidFill>
                  <a:srgbClr val="000000"/>
                </a:solidFill>
                <a:latin typeface="ＭＳ Ｐゴシック" panose="020B0600070205080204" pitchFamily="50" charset="-128"/>
                <a:ea typeface="ＭＳ Ｐゴシック" panose="020B0600070205080204" pitchFamily="50" charset="-128"/>
                <a:cs typeface="Arial" charset="0"/>
              </a:rPr>
              <a:t>リスのアクション</a:t>
            </a:r>
            <a:endParaRPr lang="en-US" altLang="ja-JP" sz="2400" b="1"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tabLst>
                <a:tab pos="1006079" algn="l"/>
                <a:tab pos="1212056" algn="l"/>
                <a:tab pos="2286000" algn="l"/>
              </a:tabLst>
            </a:pP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２年前期</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C++</a:t>
            </a:r>
          </a:p>
          <a:p>
            <a:pPr defTabSz="685800" eaLnBrk="1" hangingPunct="1">
              <a:tabLst>
                <a:tab pos="1006079" algn="l"/>
                <a:tab pos="1212056" algn="l"/>
              </a:tabLst>
            </a:pP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ts val="375"/>
              </a:lnSpc>
              <a:tabLst>
                <a:tab pos="1006079" algn="l"/>
                <a:tab pos="1212056" algn="l"/>
              </a:tabLst>
            </a:pP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006079" algn="l"/>
                <a:tab pos="1212056" algn="l"/>
              </a:tabLst>
            </a:pPr>
            <a:r>
              <a:rPr lang="ja-JP" altLang="en-US" sz="1500" spc="225" dirty="0">
                <a:solidFill>
                  <a:srgbClr val="000000"/>
                </a:solidFill>
                <a:latin typeface="ＭＳ Ｐゴシック" panose="020B0600070205080204" pitchFamily="50" charset="-128"/>
                <a:ea typeface="ＭＳ Ｐゴシック" panose="020B0600070205080204" pitchFamily="50" charset="-128"/>
                <a:cs typeface="Arial" charset="0"/>
              </a:rPr>
              <a:t>ファクトリーメソッドパターンなどのデザインパターンを多く組み込んで作りました。オブジェクトの効率的な生成など今後のゲーム開発をよりよくする知識が多くつきました。</a:t>
            </a:r>
            <a:endPar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endParaRPr>
          </a:p>
        </p:txBody>
      </p:sp>
      <p:sp>
        <p:nvSpPr>
          <p:cNvPr id="12" name="正方形/長方形 11" descr="DirectX12を使ってモデル表示ができるプログラムを&#10;組みました。&#10;経験している人が少ない分野だと思うので、&#10;大きな武器になると思います。&#10;&#10;"/>
          <p:cNvSpPr/>
          <p:nvPr/>
        </p:nvSpPr>
        <p:spPr bwMode="auto">
          <a:xfrm>
            <a:off x="4842000" y="1494000"/>
            <a:ext cx="3915000" cy="468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p:spPr>
        <p:txBody>
          <a:bodyPr vert="horz" wrap="square" lIns="81000" tIns="81000" rIns="81000" bIns="81000" numCol="1" rtlCol="0" anchor="t" anchorCtr="0" compatLnSpc="1">
            <a:prstTxWarp prst="textNoShape">
              <a:avLst/>
            </a:prstTxWarp>
          </a:bodyPr>
          <a:lstStyle/>
          <a:p>
            <a:pPr algn="ctr" eaLnBrk="1" hangingPunct="1">
              <a:tabLst>
                <a:tab pos="1006079" algn="l"/>
                <a:tab pos="1212056" algn="l"/>
                <a:tab pos="2286000" algn="l"/>
              </a:tabLst>
            </a:pPr>
            <a:r>
              <a:rPr lang="en-US" altLang="ja-JP" sz="2400" b="1" dirty="0">
                <a:solidFill>
                  <a:srgbClr val="000000"/>
                </a:solidFill>
              </a:rPr>
              <a:t>DirectX12</a:t>
            </a:r>
          </a:p>
          <a:p>
            <a:pPr eaLnBrk="1" hangingPunct="1">
              <a:tabLst>
                <a:tab pos="1006079" algn="l"/>
                <a:tab pos="1212056" algn="l"/>
                <a:tab pos="2286000" algn="l"/>
              </a:tabLst>
            </a:pP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２年後期</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C++</a:t>
            </a:r>
          </a:p>
          <a:p>
            <a:pPr defTabSz="685800" eaLnBrk="1" hangingPunct="1">
              <a:tabLst>
                <a:tab pos="1006079" algn="l"/>
                <a:tab pos="1212056" algn="l"/>
              </a:tabLst>
            </a:pP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    </a:t>
            </a:r>
            <a:r>
              <a:rPr lang="en-US" altLang="ja-JP" spc="450" dirty="0">
                <a:solidFill>
                  <a:srgbClr val="000000"/>
                </a:solidFill>
                <a:latin typeface="ＭＳ Ｐゴシック" panose="020B0600070205080204" pitchFamily="50" charset="-128"/>
                <a:ea typeface="ＭＳ Ｐゴシック" panose="020B0600070205080204" pitchFamily="50" charset="-128"/>
                <a:cs typeface="Arial" charset="0"/>
              </a:rPr>
              <a:t>API</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DirectX12</a:t>
            </a:r>
          </a:p>
          <a:p>
            <a:pPr defTabSz="685800" eaLnBrk="1" hangingPunct="1">
              <a:lnSpc>
                <a:spcPts val="375"/>
              </a:lnSpc>
              <a:tabLst>
                <a:tab pos="1006079" algn="l"/>
                <a:tab pos="1212056" algn="l"/>
              </a:tabLst>
            </a:pP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ct val="150000"/>
              </a:lnSpc>
              <a:tabLst>
                <a:tab pos="1006079" algn="l"/>
                <a:tab pos="1212056" algn="l"/>
              </a:tabLst>
            </a:pPr>
            <a:r>
              <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rPr>
              <a:t>DirectX12</a:t>
            </a:r>
            <a:r>
              <a:rPr lang="ja-JP" altLang="en-US" sz="1500" spc="225" dirty="0">
                <a:solidFill>
                  <a:srgbClr val="000000"/>
                </a:solidFill>
                <a:latin typeface="ＭＳ Ｐゴシック" panose="020B0600070205080204" pitchFamily="50" charset="-128"/>
                <a:ea typeface="ＭＳ Ｐゴシック" panose="020B0600070205080204" pitchFamily="50" charset="-128"/>
                <a:cs typeface="Arial" charset="0"/>
              </a:rPr>
              <a:t>を使ってモデルやエフェクトの表示ができるツールを作りました。</a:t>
            </a:r>
            <a:endPar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ct val="150000"/>
              </a:lnSpc>
              <a:tabLst>
                <a:tab pos="1006079" algn="l"/>
                <a:tab pos="1212056" algn="l"/>
              </a:tabLst>
            </a:pPr>
            <a:r>
              <a:rPr lang="ja-JP" altLang="en-US" sz="1500" spc="225" dirty="0">
                <a:solidFill>
                  <a:srgbClr val="000000"/>
                </a:solidFill>
                <a:latin typeface="ＭＳ Ｐゴシック" panose="020B0600070205080204" pitchFamily="50" charset="-128"/>
                <a:ea typeface="ＭＳ Ｐゴシック" panose="020B0600070205080204" pitchFamily="50" charset="-128"/>
                <a:cs typeface="Arial" charset="0"/>
              </a:rPr>
              <a:t>データ構造を読み取るところから始めてました。ヒープやパイプラインの考え方など理解に時間がかかる内容が多かったです。</a:t>
            </a:r>
            <a:endPar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ct val="150000"/>
              </a:lnSpc>
              <a:tabLst>
                <a:tab pos="1006079" algn="l"/>
                <a:tab pos="1212056" algn="l"/>
              </a:tabLst>
            </a:pPr>
            <a:endPar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t="5201"/>
          <a:stretch/>
        </p:blipFill>
        <p:spPr>
          <a:xfrm>
            <a:off x="838912" y="4302700"/>
            <a:ext cx="3011175" cy="1691602"/>
          </a:xfrm>
          <a:prstGeom prst="rect">
            <a:avLst/>
          </a:prstGeom>
        </p:spPr>
      </p:pic>
      <p:pic>
        <p:nvPicPr>
          <p:cNvPr id="10" name="図 9"/>
          <p:cNvPicPr>
            <a:picLocks noChangeAspect="1"/>
          </p:cNvPicPr>
          <p:nvPr/>
        </p:nvPicPr>
        <p:blipFill rotWithShape="1">
          <a:blip r:embed="rId3" cstate="print">
            <a:extLst>
              <a:ext uri="{28A0092B-C50C-407E-A947-70E740481C1C}">
                <a14:useLocalDpi xmlns:a14="http://schemas.microsoft.com/office/drawing/2010/main" val="0"/>
              </a:ext>
            </a:extLst>
          </a:blip>
          <a:srcRect t="4412"/>
          <a:stretch/>
        </p:blipFill>
        <p:spPr>
          <a:xfrm>
            <a:off x="5483963" y="4581832"/>
            <a:ext cx="2627650" cy="1412470"/>
          </a:xfrm>
          <a:prstGeom prst="rect">
            <a:avLst/>
          </a:prstGeom>
        </p:spPr>
      </p:pic>
      <p:sp>
        <p:nvSpPr>
          <p:cNvPr id="7" name="タイトル 1">
            <a:extLst>
              <a:ext uri="{FF2B5EF4-FFF2-40B4-BE49-F238E27FC236}">
                <a16:creationId xmlns:a16="http://schemas.microsoft.com/office/drawing/2014/main" id="{609B1C21-DF39-454F-979A-8CC6F0D1E726}"/>
              </a:ext>
            </a:extLst>
          </p:cNvPr>
          <p:cNvSpPr txBox="1">
            <a:spLocks/>
          </p:cNvSpPr>
          <p:nvPr/>
        </p:nvSpPr>
        <p:spPr bwMode="auto">
          <a:xfrm>
            <a:off x="252000" y="354251"/>
            <a:ext cx="8640000" cy="540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lvl1pPr algn="l" rtl="0" eaLnBrk="1" fontAlgn="base" hangingPunct="1">
              <a:spcBef>
                <a:spcPct val="0"/>
              </a:spcBef>
              <a:spcAft>
                <a:spcPct val="0"/>
              </a:spcAft>
              <a:defRPr kumimoji="1" sz="2700">
                <a:solidFill>
                  <a:schemeClr val="tx2"/>
                </a:solidFill>
                <a:latin typeface="+mj-lt"/>
                <a:ea typeface="+mj-ea"/>
                <a:cs typeface="+mj-cs"/>
              </a:defRPr>
            </a:lvl1pPr>
            <a:lvl2pPr algn="l" rtl="0" eaLnBrk="1" fontAlgn="base" hangingPunct="1">
              <a:spcBef>
                <a:spcPct val="0"/>
              </a:spcBef>
              <a:spcAft>
                <a:spcPct val="0"/>
              </a:spcAft>
              <a:defRPr kumimoji="1" sz="2700">
                <a:solidFill>
                  <a:schemeClr val="tx2"/>
                </a:solidFill>
                <a:latin typeface="Arial" charset="0"/>
                <a:cs typeface="Arial" charset="0"/>
              </a:defRPr>
            </a:lvl2pPr>
            <a:lvl3pPr algn="l" rtl="0" eaLnBrk="1" fontAlgn="base" hangingPunct="1">
              <a:spcBef>
                <a:spcPct val="0"/>
              </a:spcBef>
              <a:spcAft>
                <a:spcPct val="0"/>
              </a:spcAft>
              <a:defRPr kumimoji="1" sz="2700">
                <a:solidFill>
                  <a:schemeClr val="tx2"/>
                </a:solidFill>
                <a:latin typeface="Arial" charset="0"/>
                <a:cs typeface="Arial" charset="0"/>
              </a:defRPr>
            </a:lvl3pPr>
            <a:lvl4pPr algn="l" rtl="0" eaLnBrk="1" fontAlgn="base" hangingPunct="1">
              <a:spcBef>
                <a:spcPct val="0"/>
              </a:spcBef>
              <a:spcAft>
                <a:spcPct val="0"/>
              </a:spcAft>
              <a:defRPr kumimoji="1" sz="2700">
                <a:solidFill>
                  <a:schemeClr val="tx2"/>
                </a:solidFill>
                <a:latin typeface="Arial" charset="0"/>
                <a:cs typeface="Arial" charset="0"/>
              </a:defRPr>
            </a:lvl4pPr>
            <a:lvl5pPr algn="l" rtl="0" eaLnBrk="1" fontAlgn="base" hangingPunct="1">
              <a:spcBef>
                <a:spcPct val="0"/>
              </a:spcBef>
              <a:spcAft>
                <a:spcPct val="0"/>
              </a:spcAft>
              <a:defRPr kumimoji="1" sz="2700">
                <a:solidFill>
                  <a:schemeClr val="tx2"/>
                </a:solidFill>
                <a:latin typeface="Arial" charset="0"/>
                <a:cs typeface="Arial" charset="0"/>
              </a:defRPr>
            </a:lvl5pPr>
            <a:lvl6pPr marL="342900" algn="l" rtl="0" eaLnBrk="1" fontAlgn="base" hangingPunct="1">
              <a:spcBef>
                <a:spcPct val="0"/>
              </a:spcBef>
              <a:spcAft>
                <a:spcPct val="0"/>
              </a:spcAft>
              <a:defRPr kumimoji="1" sz="2700">
                <a:solidFill>
                  <a:schemeClr val="tx2"/>
                </a:solidFill>
                <a:latin typeface="Arial" charset="0"/>
                <a:cs typeface="Arial" charset="0"/>
              </a:defRPr>
            </a:lvl6pPr>
            <a:lvl7pPr marL="685800" algn="l" rtl="0" eaLnBrk="1" fontAlgn="base" hangingPunct="1">
              <a:spcBef>
                <a:spcPct val="0"/>
              </a:spcBef>
              <a:spcAft>
                <a:spcPct val="0"/>
              </a:spcAft>
              <a:defRPr kumimoji="1" sz="2700">
                <a:solidFill>
                  <a:schemeClr val="tx2"/>
                </a:solidFill>
                <a:latin typeface="Arial" charset="0"/>
                <a:cs typeface="Arial" charset="0"/>
              </a:defRPr>
            </a:lvl7pPr>
            <a:lvl8pPr marL="1028700" algn="l" rtl="0" eaLnBrk="1" fontAlgn="base" hangingPunct="1">
              <a:spcBef>
                <a:spcPct val="0"/>
              </a:spcBef>
              <a:spcAft>
                <a:spcPct val="0"/>
              </a:spcAft>
              <a:defRPr kumimoji="1" sz="2700">
                <a:solidFill>
                  <a:schemeClr val="tx2"/>
                </a:solidFill>
                <a:latin typeface="Arial" charset="0"/>
                <a:cs typeface="Arial" charset="0"/>
              </a:defRPr>
            </a:lvl8pPr>
            <a:lvl9pPr marL="1371600" algn="l" rtl="0" eaLnBrk="1" fontAlgn="base" hangingPunct="1">
              <a:spcBef>
                <a:spcPct val="0"/>
              </a:spcBef>
              <a:spcAft>
                <a:spcPct val="0"/>
              </a:spcAft>
              <a:defRPr kumimoji="1" sz="2700">
                <a:solidFill>
                  <a:schemeClr val="tx2"/>
                </a:solidFill>
                <a:latin typeface="Arial" charset="0"/>
                <a:cs typeface="Arial" charset="0"/>
              </a:defRPr>
            </a:lvl9pPr>
          </a:lstStyle>
          <a:p>
            <a:r>
              <a:rPr lang="ja-JP" altLang="en-US" sz="4800" kern="0" dirty="0">
                <a:solidFill>
                  <a:srgbClr val="1C1C1C"/>
                </a:solidFill>
              </a:rPr>
              <a:t>２年作品</a:t>
            </a:r>
          </a:p>
        </p:txBody>
      </p:sp>
    </p:spTree>
    <p:extLst>
      <p:ext uri="{BB962C8B-B14F-4D97-AF65-F5344CB8AC3E}">
        <p14:creationId xmlns:p14="http://schemas.microsoft.com/office/powerpoint/2010/main" val="348376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52710" y="2909173"/>
            <a:ext cx="6038580" cy="1039654"/>
          </a:xfrm>
        </p:spPr>
        <p:txBody>
          <a:bodyPr>
            <a:normAutofit fontScale="90000"/>
          </a:bodyPr>
          <a:lstStyle/>
          <a:p>
            <a:pPr algn="ctr"/>
            <a:r>
              <a:rPr lang="ja-JP" altLang="en-US" sz="7200" dirty="0">
                <a:solidFill>
                  <a:srgbClr val="000000"/>
                </a:solidFill>
              </a:rPr>
              <a:t>～数学作品～</a:t>
            </a:r>
          </a:p>
        </p:txBody>
      </p:sp>
    </p:spTree>
    <p:extLst>
      <p:ext uri="{BB962C8B-B14F-4D97-AF65-F5344CB8AC3E}">
        <p14:creationId xmlns:p14="http://schemas.microsoft.com/office/powerpoint/2010/main" val="2952781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descr="振り子運動をプログラムで実装する演習として&#10;作りました。&#10;放物線を描く物体の移動についても触れて、&#10;物理演算を使ったゲームの開発に役立ちました。&#10;&#10;"/>
          <p:cNvSpPr/>
          <p:nvPr/>
        </p:nvSpPr>
        <p:spPr bwMode="auto">
          <a:xfrm>
            <a:off x="387000" y="1494000"/>
            <a:ext cx="3915000" cy="468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p:spPr>
        <p:txBody>
          <a:bodyPr vert="horz" wrap="square" lIns="81000" tIns="81000" rIns="81000" bIns="81000" numCol="1" rtlCol="0" anchor="t" anchorCtr="0" compatLnSpc="1">
            <a:prstTxWarp prst="textNoShape">
              <a:avLst/>
            </a:prstTxWarp>
          </a:bodyPr>
          <a:lstStyle/>
          <a:p>
            <a:pPr algn="ctr" defTabSz="685800" eaLnBrk="1" hangingPunct="1">
              <a:tabLst>
                <a:tab pos="1006079" algn="l"/>
                <a:tab pos="1212056" algn="l"/>
                <a:tab pos="2286000" algn="l"/>
              </a:tabLst>
            </a:pPr>
            <a:r>
              <a:rPr lang="ja-JP" altLang="en-US" sz="2400" b="1" dirty="0">
                <a:solidFill>
                  <a:srgbClr val="000000"/>
                </a:solidFill>
                <a:latin typeface="ＭＳ Ｐゴシック" panose="020B0600070205080204" pitchFamily="50" charset="-128"/>
                <a:ea typeface="ＭＳ Ｐゴシック" panose="020B0600070205080204" pitchFamily="50" charset="-128"/>
                <a:cs typeface="Arial" charset="0"/>
              </a:rPr>
              <a:t>おじスイング</a:t>
            </a:r>
            <a:endParaRPr lang="en-US" altLang="ja-JP" sz="2400" b="1"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tabLst>
                <a:tab pos="1006079" algn="l"/>
                <a:tab pos="1212056" algn="l"/>
                <a:tab pos="2286000" algn="l"/>
              </a:tabLst>
            </a:pP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２年前期</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C++</a:t>
            </a:r>
          </a:p>
          <a:p>
            <a:pPr defTabSz="685800" eaLnBrk="1" hangingPunct="1">
              <a:tabLst>
                <a:tab pos="1006079" algn="l"/>
                <a:tab pos="1212056" algn="l"/>
              </a:tabLst>
            </a:pP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ts val="375"/>
              </a:lnSpc>
              <a:tabLst>
                <a:tab pos="1006079" algn="l"/>
                <a:tab pos="1212056" algn="l"/>
              </a:tabLst>
            </a:pP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006079" algn="l"/>
                <a:tab pos="1212056" algn="l"/>
              </a:tabLst>
            </a:pPr>
            <a:r>
              <a:rPr lang="ja-JP" altLang="en-US" sz="1500" spc="225" dirty="0">
                <a:solidFill>
                  <a:srgbClr val="000000"/>
                </a:solidFill>
                <a:latin typeface="ＭＳ Ｐゴシック" panose="020B0600070205080204" pitchFamily="50" charset="-128"/>
                <a:ea typeface="ＭＳ Ｐゴシック" panose="020B0600070205080204" pitchFamily="50" charset="-128"/>
                <a:cs typeface="Arial" charset="0"/>
              </a:rPr>
              <a:t>振り子運動や重力を実装する演習として制作しました。</a:t>
            </a:r>
            <a:endPar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006079" algn="l"/>
                <a:tab pos="1212056" algn="l"/>
              </a:tabLst>
            </a:pPr>
            <a:r>
              <a:rPr lang="ja-JP" altLang="en-US" sz="1500" spc="225" dirty="0">
                <a:solidFill>
                  <a:srgbClr val="000000"/>
                </a:solidFill>
                <a:latin typeface="ＭＳ Ｐゴシック" panose="020B0600070205080204" pitchFamily="50" charset="-128"/>
                <a:ea typeface="ＭＳ Ｐゴシック" panose="020B0600070205080204" pitchFamily="50" charset="-128"/>
                <a:cs typeface="Arial" charset="0"/>
              </a:rPr>
              <a:t>放射線を描く物体の移動に触れて、物理演算を使うゲームの開発に役立ちました。</a:t>
            </a:r>
            <a:endPar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endParaRPr>
          </a:p>
        </p:txBody>
      </p:sp>
      <p:sp>
        <p:nvSpPr>
          <p:cNvPr id="12" name="正方形/長方形 11" descr="レイトレーシングを自分で実装しました。&#10;光の反射や、影の落とし方などを学び、&#10;レイマーチングの実装と似ている部分があったので&#10;スムーズにできました。&#10;"/>
          <p:cNvSpPr/>
          <p:nvPr/>
        </p:nvSpPr>
        <p:spPr bwMode="auto">
          <a:xfrm>
            <a:off x="4842000" y="1494000"/>
            <a:ext cx="3915000" cy="468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p:spPr>
        <p:txBody>
          <a:bodyPr vert="horz" wrap="square" lIns="81000" tIns="81000" rIns="81000" bIns="81000" numCol="1" rtlCol="0" anchor="t" anchorCtr="0" compatLnSpc="1">
            <a:prstTxWarp prst="textNoShape">
              <a:avLst/>
            </a:prstTxWarp>
          </a:bodyPr>
          <a:lstStyle/>
          <a:p>
            <a:pPr algn="ctr" eaLnBrk="1" hangingPunct="1">
              <a:tabLst>
                <a:tab pos="1006079" algn="l"/>
                <a:tab pos="1212056" algn="l"/>
                <a:tab pos="2286000" algn="l"/>
              </a:tabLst>
            </a:pPr>
            <a:r>
              <a:rPr lang="ja-JP" altLang="en-US" sz="2400" b="1" dirty="0">
                <a:solidFill>
                  <a:srgbClr val="000000"/>
                </a:solidFill>
              </a:rPr>
              <a:t>レイトレーシング</a:t>
            </a:r>
            <a:endParaRPr lang="en-US" altLang="ja-JP" sz="2400" b="1" dirty="0">
              <a:solidFill>
                <a:srgbClr val="000000"/>
              </a:solidFill>
            </a:endParaRPr>
          </a:p>
          <a:p>
            <a:pPr eaLnBrk="1" hangingPunct="1">
              <a:tabLst>
                <a:tab pos="1006079" algn="l"/>
                <a:tab pos="1212056" algn="l"/>
                <a:tab pos="2286000" algn="l"/>
              </a:tabLst>
            </a:pP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２年後期</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C++</a:t>
            </a:r>
          </a:p>
          <a:p>
            <a:pPr eaLnBrk="1" hangingPunct="1">
              <a:tabLst>
                <a:tab pos="1006079" algn="l"/>
                <a:tab pos="1212056" algn="l"/>
              </a:tabLst>
            </a:pP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ts val="375"/>
              </a:lnSpc>
              <a:tabLst>
                <a:tab pos="1006079" algn="l"/>
                <a:tab pos="1212056" algn="l"/>
              </a:tabLst>
            </a:pP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ct val="150000"/>
              </a:lnSpc>
              <a:tabLst>
                <a:tab pos="1006079" algn="l"/>
                <a:tab pos="1212056" algn="l"/>
              </a:tabLst>
            </a:pPr>
            <a:r>
              <a:rPr lang="ja-JP" altLang="en-US" sz="1500" spc="225" dirty="0">
                <a:solidFill>
                  <a:srgbClr val="000000"/>
                </a:solidFill>
                <a:latin typeface="ＭＳ Ｐゴシック" panose="020B0600070205080204" pitchFamily="50" charset="-128"/>
                <a:ea typeface="ＭＳ Ｐゴシック" panose="020B0600070205080204" pitchFamily="50" charset="-128"/>
                <a:cs typeface="Arial" charset="0"/>
              </a:rPr>
              <a:t>レイトレーシングを実装しました。</a:t>
            </a:r>
            <a:endPar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ct val="150000"/>
              </a:lnSpc>
              <a:tabLst>
                <a:tab pos="1006079" algn="l"/>
                <a:tab pos="1212056" algn="l"/>
              </a:tabLst>
            </a:pPr>
            <a:r>
              <a:rPr lang="ja-JP" altLang="en-US" sz="1500" spc="225" dirty="0">
                <a:solidFill>
                  <a:srgbClr val="000000"/>
                </a:solidFill>
                <a:latin typeface="ＭＳ Ｐゴシック" panose="020B0600070205080204" pitchFamily="50" charset="-128"/>
                <a:ea typeface="ＭＳ Ｐゴシック" panose="020B0600070205080204" pitchFamily="50" charset="-128"/>
                <a:cs typeface="Arial" charset="0"/>
              </a:rPr>
              <a:t>光の反射や影の投射などを学びました。</a:t>
            </a:r>
            <a:endPar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ct val="150000"/>
              </a:lnSpc>
              <a:tabLst>
                <a:tab pos="1006079" algn="l"/>
                <a:tab pos="1212056" algn="l"/>
              </a:tabLst>
            </a:pPr>
            <a:r>
              <a:rPr lang="ja-JP" altLang="en-US" sz="1500" spc="225" dirty="0">
                <a:solidFill>
                  <a:srgbClr val="000000"/>
                </a:solidFill>
                <a:latin typeface="ＭＳ Ｐゴシック" panose="020B0600070205080204" pitchFamily="50" charset="-128"/>
                <a:ea typeface="ＭＳ Ｐゴシック" panose="020B0600070205080204" pitchFamily="50" charset="-128"/>
                <a:cs typeface="Arial" charset="0"/>
              </a:rPr>
              <a:t>レイマーチングに似ている部分があったのでスムーズにできました。</a:t>
            </a:r>
            <a:endPar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7" name="図 6"/>
          <p:cNvPicPr>
            <a:picLocks/>
          </p:cNvPicPr>
          <p:nvPr/>
        </p:nvPicPr>
        <p:blipFill rotWithShape="1">
          <a:blip r:embed="rId2"/>
          <a:srcRect t="6170" r="24216"/>
          <a:stretch/>
        </p:blipFill>
        <p:spPr>
          <a:xfrm>
            <a:off x="1250950" y="4163934"/>
            <a:ext cx="2201461" cy="1746966"/>
          </a:xfrm>
          <a:prstGeom prst="rect">
            <a:avLst/>
          </a:prstGeom>
        </p:spPr>
      </p:pic>
      <p:pic>
        <p:nvPicPr>
          <p:cNvPr id="11" name="図 10"/>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589747" y="4085934"/>
            <a:ext cx="2419506" cy="1824966"/>
          </a:xfrm>
          <a:prstGeom prst="rect">
            <a:avLst/>
          </a:prstGeom>
        </p:spPr>
      </p:pic>
      <p:sp>
        <p:nvSpPr>
          <p:cNvPr id="3" name="タイトル 1">
            <a:extLst>
              <a:ext uri="{FF2B5EF4-FFF2-40B4-BE49-F238E27FC236}">
                <a16:creationId xmlns:a16="http://schemas.microsoft.com/office/drawing/2014/main" id="{17D9EFF8-5403-4792-A548-ACB464C33E66}"/>
              </a:ext>
            </a:extLst>
          </p:cNvPr>
          <p:cNvSpPr txBox="1">
            <a:spLocks/>
          </p:cNvSpPr>
          <p:nvPr/>
        </p:nvSpPr>
        <p:spPr bwMode="auto">
          <a:xfrm>
            <a:off x="252000" y="354251"/>
            <a:ext cx="8640000" cy="540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lvl1pPr algn="l" rtl="0" eaLnBrk="1" fontAlgn="base" hangingPunct="1">
              <a:spcBef>
                <a:spcPct val="0"/>
              </a:spcBef>
              <a:spcAft>
                <a:spcPct val="0"/>
              </a:spcAft>
              <a:defRPr kumimoji="1" sz="2700">
                <a:solidFill>
                  <a:schemeClr val="tx2"/>
                </a:solidFill>
                <a:latin typeface="+mj-lt"/>
                <a:ea typeface="+mj-ea"/>
                <a:cs typeface="+mj-cs"/>
              </a:defRPr>
            </a:lvl1pPr>
            <a:lvl2pPr algn="l" rtl="0" eaLnBrk="1" fontAlgn="base" hangingPunct="1">
              <a:spcBef>
                <a:spcPct val="0"/>
              </a:spcBef>
              <a:spcAft>
                <a:spcPct val="0"/>
              </a:spcAft>
              <a:defRPr kumimoji="1" sz="2700">
                <a:solidFill>
                  <a:schemeClr val="tx2"/>
                </a:solidFill>
                <a:latin typeface="Arial" charset="0"/>
                <a:cs typeface="Arial" charset="0"/>
              </a:defRPr>
            </a:lvl2pPr>
            <a:lvl3pPr algn="l" rtl="0" eaLnBrk="1" fontAlgn="base" hangingPunct="1">
              <a:spcBef>
                <a:spcPct val="0"/>
              </a:spcBef>
              <a:spcAft>
                <a:spcPct val="0"/>
              </a:spcAft>
              <a:defRPr kumimoji="1" sz="2700">
                <a:solidFill>
                  <a:schemeClr val="tx2"/>
                </a:solidFill>
                <a:latin typeface="Arial" charset="0"/>
                <a:cs typeface="Arial" charset="0"/>
              </a:defRPr>
            </a:lvl3pPr>
            <a:lvl4pPr algn="l" rtl="0" eaLnBrk="1" fontAlgn="base" hangingPunct="1">
              <a:spcBef>
                <a:spcPct val="0"/>
              </a:spcBef>
              <a:spcAft>
                <a:spcPct val="0"/>
              </a:spcAft>
              <a:defRPr kumimoji="1" sz="2700">
                <a:solidFill>
                  <a:schemeClr val="tx2"/>
                </a:solidFill>
                <a:latin typeface="Arial" charset="0"/>
                <a:cs typeface="Arial" charset="0"/>
              </a:defRPr>
            </a:lvl4pPr>
            <a:lvl5pPr algn="l" rtl="0" eaLnBrk="1" fontAlgn="base" hangingPunct="1">
              <a:spcBef>
                <a:spcPct val="0"/>
              </a:spcBef>
              <a:spcAft>
                <a:spcPct val="0"/>
              </a:spcAft>
              <a:defRPr kumimoji="1" sz="2700">
                <a:solidFill>
                  <a:schemeClr val="tx2"/>
                </a:solidFill>
                <a:latin typeface="Arial" charset="0"/>
                <a:cs typeface="Arial" charset="0"/>
              </a:defRPr>
            </a:lvl5pPr>
            <a:lvl6pPr marL="342900" algn="l" rtl="0" eaLnBrk="1" fontAlgn="base" hangingPunct="1">
              <a:spcBef>
                <a:spcPct val="0"/>
              </a:spcBef>
              <a:spcAft>
                <a:spcPct val="0"/>
              </a:spcAft>
              <a:defRPr kumimoji="1" sz="2700">
                <a:solidFill>
                  <a:schemeClr val="tx2"/>
                </a:solidFill>
                <a:latin typeface="Arial" charset="0"/>
                <a:cs typeface="Arial" charset="0"/>
              </a:defRPr>
            </a:lvl6pPr>
            <a:lvl7pPr marL="685800" algn="l" rtl="0" eaLnBrk="1" fontAlgn="base" hangingPunct="1">
              <a:spcBef>
                <a:spcPct val="0"/>
              </a:spcBef>
              <a:spcAft>
                <a:spcPct val="0"/>
              </a:spcAft>
              <a:defRPr kumimoji="1" sz="2700">
                <a:solidFill>
                  <a:schemeClr val="tx2"/>
                </a:solidFill>
                <a:latin typeface="Arial" charset="0"/>
                <a:cs typeface="Arial" charset="0"/>
              </a:defRPr>
            </a:lvl7pPr>
            <a:lvl8pPr marL="1028700" algn="l" rtl="0" eaLnBrk="1" fontAlgn="base" hangingPunct="1">
              <a:spcBef>
                <a:spcPct val="0"/>
              </a:spcBef>
              <a:spcAft>
                <a:spcPct val="0"/>
              </a:spcAft>
              <a:defRPr kumimoji="1" sz="2700">
                <a:solidFill>
                  <a:schemeClr val="tx2"/>
                </a:solidFill>
                <a:latin typeface="Arial" charset="0"/>
                <a:cs typeface="Arial" charset="0"/>
              </a:defRPr>
            </a:lvl8pPr>
            <a:lvl9pPr marL="1371600" algn="l" rtl="0" eaLnBrk="1" fontAlgn="base" hangingPunct="1">
              <a:spcBef>
                <a:spcPct val="0"/>
              </a:spcBef>
              <a:spcAft>
                <a:spcPct val="0"/>
              </a:spcAft>
              <a:defRPr kumimoji="1" sz="2700">
                <a:solidFill>
                  <a:schemeClr val="tx2"/>
                </a:solidFill>
                <a:latin typeface="Arial" charset="0"/>
                <a:cs typeface="Arial" charset="0"/>
              </a:defRPr>
            </a:lvl9pPr>
          </a:lstStyle>
          <a:p>
            <a:r>
              <a:rPr lang="ja-JP" altLang="en-US" sz="4800" kern="0" dirty="0">
                <a:solidFill>
                  <a:srgbClr val="1C1C1C"/>
                </a:solidFill>
              </a:rPr>
              <a:t>数学作品</a:t>
            </a:r>
          </a:p>
        </p:txBody>
      </p:sp>
    </p:spTree>
    <p:extLst>
      <p:ext uri="{BB962C8B-B14F-4D97-AF65-F5344CB8AC3E}">
        <p14:creationId xmlns:p14="http://schemas.microsoft.com/office/powerpoint/2010/main" val="456747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descr="シューティングゲームを作りながら、矩形の当たり&#10;判定の精度を高める方法や、ベクトルを用いた&#10;放射攻撃の実装をしました。&#10;"/>
          <p:cNvSpPr/>
          <p:nvPr/>
        </p:nvSpPr>
        <p:spPr bwMode="auto">
          <a:xfrm>
            <a:off x="385589" y="1494000"/>
            <a:ext cx="3915000" cy="468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p:spPr>
        <p:txBody>
          <a:bodyPr vert="horz" wrap="square" lIns="72000" tIns="81000" rIns="72000" bIns="81000" numCol="1" rtlCol="0" anchor="t" anchorCtr="0" compatLnSpc="1">
            <a:prstTxWarp prst="textNoShape">
              <a:avLst/>
            </a:prstTxWarp>
          </a:bodyPr>
          <a:lstStyle/>
          <a:p>
            <a:pPr algn="ctr" defTabSz="685800" eaLnBrk="1" hangingPunct="1">
              <a:tabLst>
                <a:tab pos="1006079" algn="l"/>
                <a:tab pos="1212056" algn="l"/>
                <a:tab pos="2286000" algn="l"/>
              </a:tabLst>
            </a:pPr>
            <a:r>
              <a:rPr lang="ja-JP" altLang="en-US" sz="2400" b="1" dirty="0">
                <a:solidFill>
                  <a:srgbClr val="000000"/>
                </a:solidFill>
                <a:latin typeface="ＭＳ Ｐゴシック" panose="020B0600070205080204" pitchFamily="50" charset="-128"/>
                <a:ea typeface="ＭＳ Ｐゴシック" panose="020B0600070205080204" pitchFamily="50" charset="-128"/>
                <a:cs typeface="Arial" charset="0"/>
              </a:rPr>
              <a:t>シューティングゲーム</a:t>
            </a:r>
            <a:endParaRPr lang="en-US" altLang="ja-JP" sz="2400" b="1"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tabLst>
                <a:tab pos="1006079" algn="l"/>
                <a:tab pos="1212056" algn="l"/>
                <a:tab pos="2286000" algn="l"/>
              </a:tabLst>
            </a:pP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２年前期</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C</a:t>
            </a:r>
          </a:p>
          <a:p>
            <a:pPr defTabSz="685800" eaLnBrk="1" hangingPunct="1">
              <a:tabLst>
                <a:tab pos="1006079" algn="l"/>
                <a:tab pos="1212056" algn="l"/>
              </a:tabLst>
            </a:pP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ts val="375"/>
              </a:lnSpc>
              <a:tabLst>
                <a:tab pos="1006079" algn="l"/>
                <a:tab pos="1212056" algn="l"/>
              </a:tabLst>
            </a:pP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006079" algn="l"/>
                <a:tab pos="1212056" algn="l"/>
              </a:tabLst>
            </a:pPr>
            <a:endPar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endParaRPr>
          </a:p>
          <a:p>
            <a:pPr eaLnBrk="1" hangingPunct="1">
              <a:lnSpc>
                <a:spcPct val="150000"/>
              </a:lnSpc>
              <a:tabLst>
                <a:tab pos="1006079" algn="l"/>
                <a:tab pos="1212056" algn="l"/>
              </a:tabLst>
            </a:pPr>
            <a:r>
              <a:rPr lang="ja-JP" altLang="en-US" sz="1500" spc="225" dirty="0">
                <a:solidFill>
                  <a:srgbClr val="000000"/>
                </a:solidFill>
                <a:latin typeface="ＭＳ Ｐゴシック" panose="020B0600070205080204" pitchFamily="50" charset="-128"/>
                <a:ea typeface="ＭＳ Ｐゴシック" panose="020B0600070205080204" pitchFamily="50" charset="-128"/>
                <a:cs typeface="Arial" charset="0"/>
              </a:rPr>
              <a:t>シューティングゲームを作りながら、矩形の当たり判定や、ベクトルを応用した攻撃の実装をしました</a:t>
            </a:r>
            <a:r>
              <a:rPr lang="ja-JP" altLang="en-US" sz="1500" spc="225" dirty="0" smtClean="0">
                <a:solidFill>
                  <a:srgbClr val="000000"/>
                </a:solidFill>
                <a:latin typeface="ＭＳ Ｐゴシック" panose="020B0600070205080204" pitchFamily="50" charset="-128"/>
                <a:ea typeface="ＭＳ Ｐゴシック" panose="020B0600070205080204" pitchFamily="50" charset="-128"/>
                <a:cs typeface="Arial" charset="0"/>
              </a:rPr>
              <a:t>。</a:t>
            </a:r>
            <a:endPar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endParaRPr>
          </a:p>
        </p:txBody>
      </p:sp>
      <p:sp>
        <p:nvSpPr>
          <p:cNvPr id="12" name="正方形/長方形 11" descr="DirectX12を使ってモデル表示ができるプログラムを&#10;組みました。&#10;経験している人が少ない分野だと思うので、&#10;大きな武器になると思います。&#10;&#10;"/>
          <p:cNvSpPr/>
          <p:nvPr/>
        </p:nvSpPr>
        <p:spPr bwMode="auto">
          <a:xfrm>
            <a:off x="4842000" y="1494000"/>
            <a:ext cx="3915000" cy="4680000"/>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p:spPr>
        <p:txBody>
          <a:bodyPr vert="horz" wrap="square" lIns="81000" tIns="81000" rIns="81000" bIns="81000" numCol="1" rtlCol="0" anchor="t" anchorCtr="0" compatLnSpc="1">
            <a:prstTxWarp prst="textNoShape">
              <a:avLst/>
            </a:prstTxWarp>
          </a:bodyPr>
          <a:lstStyle/>
          <a:p>
            <a:pPr algn="ctr" eaLnBrk="1" hangingPunct="1">
              <a:tabLst>
                <a:tab pos="1006079" algn="l"/>
                <a:tab pos="1212056" algn="l"/>
                <a:tab pos="2286000" algn="l"/>
              </a:tabLst>
            </a:pPr>
            <a:r>
              <a:rPr lang="ja-JP" altLang="en-US" sz="2400" b="1" dirty="0">
                <a:solidFill>
                  <a:srgbClr val="000000"/>
                </a:solidFill>
              </a:rPr>
              <a:t>落ちものゲーム</a:t>
            </a:r>
            <a:endParaRPr lang="en-US" altLang="ja-JP" sz="2400" b="1" dirty="0">
              <a:solidFill>
                <a:srgbClr val="000000"/>
              </a:solidFill>
            </a:endParaRPr>
          </a:p>
          <a:p>
            <a:pPr eaLnBrk="1" hangingPunct="1">
              <a:tabLst>
                <a:tab pos="1006079" algn="l"/>
                <a:tab pos="1212056" algn="l"/>
                <a:tab pos="2286000" algn="l"/>
              </a:tabLst>
            </a:pP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制作時期</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２年後期</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使用言語：</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C</a:t>
            </a:r>
          </a:p>
          <a:p>
            <a:pPr defTabSz="685800" eaLnBrk="1" hangingPunct="1">
              <a:tabLst>
                <a:tab pos="1006079" algn="l"/>
                <a:tab pos="1212056" algn="l"/>
              </a:tabLst>
            </a:pP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ライブラリ</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	DX</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ライブラリ</a:t>
            </a: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ct val="150000"/>
              </a:lnSpc>
              <a:tabLst>
                <a:tab pos="1006079" algn="l"/>
                <a:tab pos="1212056" algn="l"/>
              </a:tabLst>
            </a:pPr>
            <a:r>
              <a:rPr lang="ja-JP" altLang="en-US" sz="1500" spc="225" dirty="0">
                <a:solidFill>
                  <a:srgbClr val="000000"/>
                </a:solidFill>
                <a:latin typeface="ＭＳ Ｐゴシック" panose="020B0600070205080204" pitchFamily="50" charset="-128"/>
                <a:ea typeface="ＭＳ Ｐゴシック" panose="020B0600070205080204" pitchFamily="50" charset="-128"/>
                <a:cs typeface="Arial" charset="0"/>
              </a:rPr>
              <a:t>このゲームでは、主にスクリーン上の回転について学習しました。</a:t>
            </a:r>
            <a:endPar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lnSpc>
                <a:spcPct val="150000"/>
              </a:lnSpc>
              <a:tabLst>
                <a:tab pos="1006079" algn="l"/>
                <a:tab pos="1212056" algn="l"/>
              </a:tabLst>
            </a:pPr>
            <a:r>
              <a:rPr lang="ja-JP" altLang="en-US" sz="1500" spc="225" dirty="0">
                <a:solidFill>
                  <a:srgbClr val="000000"/>
                </a:solidFill>
                <a:latin typeface="ＭＳ Ｐゴシック" panose="020B0600070205080204" pitchFamily="50" charset="-128"/>
                <a:ea typeface="ＭＳ Ｐゴシック" panose="020B0600070205080204" pitchFamily="50" charset="-128"/>
                <a:cs typeface="Arial" charset="0"/>
              </a:rPr>
              <a:t>画像の描画をするうえで向きを変えたい場合などに役立ちました。</a:t>
            </a:r>
            <a:endParaRPr lang="en-US" altLang="ja-JP" sz="1500" spc="225" dirty="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7" name="図 6"/>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043679" y="4286864"/>
            <a:ext cx="2486102" cy="1742427"/>
          </a:xfrm>
          <a:prstGeom prst="rect">
            <a:avLst/>
          </a:prstGeom>
        </p:spPr>
      </p:pic>
      <p:pic>
        <p:nvPicPr>
          <p:cNvPr id="11" name="図 10"/>
          <p:cNvPicPr>
            <a:picLocks/>
          </p:cNvPicPr>
          <p:nvPr/>
        </p:nvPicPr>
        <p:blipFill rotWithShape="1">
          <a:blip r:embed="rId3" cstate="print">
            <a:extLst>
              <a:ext uri="{28A0092B-C50C-407E-A947-70E740481C1C}">
                <a14:useLocalDpi xmlns:a14="http://schemas.microsoft.com/office/drawing/2010/main" val="0"/>
              </a:ext>
            </a:extLst>
          </a:blip>
          <a:srcRect t="6992" b="23676"/>
          <a:stretch/>
        </p:blipFill>
        <p:spPr>
          <a:xfrm>
            <a:off x="6021889" y="4375355"/>
            <a:ext cx="1558781" cy="1565446"/>
          </a:xfrm>
          <a:prstGeom prst="rect">
            <a:avLst/>
          </a:prstGeom>
        </p:spPr>
      </p:pic>
      <p:sp>
        <p:nvSpPr>
          <p:cNvPr id="3" name="タイトル 1">
            <a:extLst>
              <a:ext uri="{FF2B5EF4-FFF2-40B4-BE49-F238E27FC236}">
                <a16:creationId xmlns:a16="http://schemas.microsoft.com/office/drawing/2014/main" id="{6F03A206-D57F-415F-A30E-833611852FA4}"/>
              </a:ext>
            </a:extLst>
          </p:cNvPr>
          <p:cNvSpPr txBox="1">
            <a:spLocks/>
          </p:cNvSpPr>
          <p:nvPr/>
        </p:nvSpPr>
        <p:spPr bwMode="auto">
          <a:xfrm>
            <a:off x="252000" y="354251"/>
            <a:ext cx="8640000" cy="540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lvl1pPr algn="l" rtl="0" eaLnBrk="1" fontAlgn="base" hangingPunct="1">
              <a:spcBef>
                <a:spcPct val="0"/>
              </a:spcBef>
              <a:spcAft>
                <a:spcPct val="0"/>
              </a:spcAft>
              <a:defRPr kumimoji="1" sz="2700">
                <a:solidFill>
                  <a:schemeClr val="tx2"/>
                </a:solidFill>
                <a:latin typeface="+mj-lt"/>
                <a:ea typeface="+mj-ea"/>
                <a:cs typeface="+mj-cs"/>
              </a:defRPr>
            </a:lvl1pPr>
            <a:lvl2pPr algn="l" rtl="0" eaLnBrk="1" fontAlgn="base" hangingPunct="1">
              <a:spcBef>
                <a:spcPct val="0"/>
              </a:spcBef>
              <a:spcAft>
                <a:spcPct val="0"/>
              </a:spcAft>
              <a:defRPr kumimoji="1" sz="2700">
                <a:solidFill>
                  <a:schemeClr val="tx2"/>
                </a:solidFill>
                <a:latin typeface="Arial" charset="0"/>
                <a:cs typeface="Arial" charset="0"/>
              </a:defRPr>
            </a:lvl2pPr>
            <a:lvl3pPr algn="l" rtl="0" eaLnBrk="1" fontAlgn="base" hangingPunct="1">
              <a:spcBef>
                <a:spcPct val="0"/>
              </a:spcBef>
              <a:spcAft>
                <a:spcPct val="0"/>
              </a:spcAft>
              <a:defRPr kumimoji="1" sz="2700">
                <a:solidFill>
                  <a:schemeClr val="tx2"/>
                </a:solidFill>
                <a:latin typeface="Arial" charset="0"/>
                <a:cs typeface="Arial" charset="0"/>
              </a:defRPr>
            </a:lvl3pPr>
            <a:lvl4pPr algn="l" rtl="0" eaLnBrk="1" fontAlgn="base" hangingPunct="1">
              <a:spcBef>
                <a:spcPct val="0"/>
              </a:spcBef>
              <a:spcAft>
                <a:spcPct val="0"/>
              </a:spcAft>
              <a:defRPr kumimoji="1" sz="2700">
                <a:solidFill>
                  <a:schemeClr val="tx2"/>
                </a:solidFill>
                <a:latin typeface="Arial" charset="0"/>
                <a:cs typeface="Arial" charset="0"/>
              </a:defRPr>
            </a:lvl4pPr>
            <a:lvl5pPr algn="l" rtl="0" eaLnBrk="1" fontAlgn="base" hangingPunct="1">
              <a:spcBef>
                <a:spcPct val="0"/>
              </a:spcBef>
              <a:spcAft>
                <a:spcPct val="0"/>
              </a:spcAft>
              <a:defRPr kumimoji="1" sz="2700">
                <a:solidFill>
                  <a:schemeClr val="tx2"/>
                </a:solidFill>
                <a:latin typeface="Arial" charset="0"/>
                <a:cs typeface="Arial" charset="0"/>
              </a:defRPr>
            </a:lvl5pPr>
            <a:lvl6pPr marL="342900" algn="l" rtl="0" eaLnBrk="1" fontAlgn="base" hangingPunct="1">
              <a:spcBef>
                <a:spcPct val="0"/>
              </a:spcBef>
              <a:spcAft>
                <a:spcPct val="0"/>
              </a:spcAft>
              <a:defRPr kumimoji="1" sz="2700">
                <a:solidFill>
                  <a:schemeClr val="tx2"/>
                </a:solidFill>
                <a:latin typeface="Arial" charset="0"/>
                <a:cs typeface="Arial" charset="0"/>
              </a:defRPr>
            </a:lvl6pPr>
            <a:lvl7pPr marL="685800" algn="l" rtl="0" eaLnBrk="1" fontAlgn="base" hangingPunct="1">
              <a:spcBef>
                <a:spcPct val="0"/>
              </a:spcBef>
              <a:spcAft>
                <a:spcPct val="0"/>
              </a:spcAft>
              <a:defRPr kumimoji="1" sz="2700">
                <a:solidFill>
                  <a:schemeClr val="tx2"/>
                </a:solidFill>
                <a:latin typeface="Arial" charset="0"/>
                <a:cs typeface="Arial" charset="0"/>
              </a:defRPr>
            </a:lvl7pPr>
            <a:lvl8pPr marL="1028700" algn="l" rtl="0" eaLnBrk="1" fontAlgn="base" hangingPunct="1">
              <a:spcBef>
                <a:spcPct val="0"/>
              </a:spcBef>
              <a:spcAft>
                <a:spcPct val="0"/>
              </a:spcAft>
              <a:defRPr kumimoji="1" sz="2700">
                <a:solidFill>
                  <a:schemeClr val="tx2"/>
                </a:solidFill>
                <a:latin typeface="Arial" charset="0"/>
                <a:cs typeface="Arial" charset="0"/>
              </a:defRPr>
            </a:lvl8pPr>
            <a:lvl9pPr marL="1371600" algn="l" rtl="0" eaLnBrk="1" fontAlgn="base" hangingPunct="1">
              <a:spcBef>
                <a:spcPct val="0"/>
              </a:spcBef>
              <a:spcAft>
                <a:spcPct val="0"/>
              </a:spcAft>
              <a:defRPr kumimoji="1" sz="2700">
                <a:solidFill>
                  <a:schemeClr val="tx2"/>
                </a:solidFill>
                <a:latin typeface="Arial" charset="0"/>
                <a:cs typeface="Arial" charset="0"/>
              </a:defRPr>
            </a:lvl9pPr>
          </a:lstStyle>
          <a:p>
            <a:r>
              <a:rPr lang="ja-JP" altLang="en-US" sz="4800" kern="0" dirty="0">
                <a:solidFill>
                  <a:srgbClr val="1C1C1C"/>
                </a:solidFill>
              </a:rPr>
              <a:t>数学作品</a:t>
            </a:r>
          </a:p>
        </p:txBody>
      </p:sp>
    </p:spTree>
    <p:extLst>
      <p:ext uri="{BB962C8B-B14F-4D97-AF65-F5344CB8AC3E}">
        <p14:creationId xmlns:p14="http://schemas.microsoft.com/office/powerpoint/2010/main" val="120789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0768" y="2909173"/>
            <a:ext cx="7522464" cy="1039654"/>
          </a:xfrm>
        </p:spPr>
        <p:txBody>
          <a:bodyPr>
            <a:noAutofit/>
          </a:bodyPr>
          <a:lstStyle/>
          <a:p>
            <a:pPr algn="ctr"/>
            <a:r>
              <a:rPr lang="en-US" altLang="ja-JP" sz="9600" b="1" dirty="0">
                <a:solidFill>
                  <a:srgbClr val="000000"/>
                </a:solidFill>
              </a:rPr>
              <a:t>Thank</a:t>
            </a:r>
            <a:r>
              <a:rPr lang="ja-JP" altLang="en-US" sz="9600" b="1" dirty="0">
                <a:solidFill>
                  <a:srgbClr val="000000"/>
                </a:solidFill>
              </a:rPr>
              <a:t>　</a:t>
            </a:r>
            <a:r>
              <a:rPr lang="en-US" altLang="ja-JP" sz="9600" b="1" dirty="0">
                <a:solidFill>
                  <a:srgbClr val="000000"/>
                </a:solidFill>
              </a:rPr>
              <a:t>You</a:t>
            </a:r>
            <a:r>
              <a:rPr lang="ja-JP" altLang="en-US" sz="9600" b="1" dirty="0">
                <a:solidFill>
                  <a:srgbClr val="000000"/>
                </a:solidFill>
              </a:rPr>
              <a:t>　</a:t>
            </a:r>
          </a:p>
        </p:txBody>
      </p:sp>
    </p:spTree>
    <p:extLst>
      <p:ext uri="{BB962C8B-B14F-4D97-AF65-F5344CB8AC3E}">
        <p14:creationId xmlns:p14="http://schemas.microsoft.com/office/powerpoint/2010/main" val="663181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52000" y="1406013"/>
            <a:ext cx="8640000" cy="5100694"/>
          </a:xfrm>
          <a:prstGeom prst="rect">
            <a:avLst/>
          </a:prstGeom>
          <a:solidFill>
            <a:schemeClr val="tx1"/>
          </a:solidFill>
          <a:ln w="12700" cap="flat" cmpd="sng" algn="ctr">
            <a:solidFill>
              <a:srgbClr val="000000"/>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eaLnBrk="1" hangingPunct="1"/>
            <a:endParaRPr lang="ja-JP" altLang="en-US" sz="1350" dirty="0">
              <a:latin typeface="Arial" charset="0"/>
              <a:cs typeface="Arial" charset="0"/>
            </a:endParaRPr>
          </a:p>
        </p:txBody>
      </p:sp>
      <p:sp>
        <p:nvSpPr>
          <p:cNvPr id="5" name="正方形/長方形 4"/>
          <p:cNvSpPr/>
          <p:nvPr/>
        </p:nvSpPr>
        <p:spPr bwMode="auto">
          <a:xfrm>
            <a:off x="320803" y="1512580"/>
            <a:ext cx="3510000" cy="2004910"/>
          </a:xfrm>
          <a:prstGeom prst="rect">
            <a:avLst/>
          </a:prstGeom>
          <a:solidFill>
            <a:srgbClr val="CCECFF"/>
          </a:solidFill>
          <a:ln w="25400" cap="flat" cmpd="sng" algn="ctr">
            <a:solidFill>
              <a:schemeClr val="accent6">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eaLnBrk="1" hangingPunct="1"/>
            <a:endParaRPr lang="ja-JP" altLang="en-US" sz="1350">
              <a:latin typeface="Arial" charset="0"/>
              <a:cs typeface="Arial" charset="0"/>
            </a:endParaRPr>
          </a:p>
        </p:txBody>
      </p:sp>
      <p:sp>
        <p:nvSpPr>
          <p:cNvPr id="6" name="正方形/長方形 5"/>
          <p:cNvSpPr/>
          <p:nvPr/>
        </p:nvSpPr>
        <p:spPr bwMode="auto">
          <a:xfrm>
            <a:off x="339869" y="3695906"/>
            <a:ext cx="3510000" cy="2697589"/>
          </a:xfrm>
          <a:prstGeom prst="rect">
            <a:avLst/>
          </a:prstGeom>
          <a:solidFill>
            <a:srgbClr val="E2F0D9"/>
          </a:solidFill>
          <a:ln w="25400" cap="flat" cmpd="sng" algn="ctr">
            <a:solidFill>
              <a:schemeClr val="bg2">
                <a:lumMod val="10000"/>
              </a:schemeClr>
            </a:solidFill>
            <a:prstDash val="solid"/>
            <a:round/>
            <a:headEnd type="none" w="med" len="med"/>
            <a:tailEnd type="none" w="med" len="med"/>
          </a:ln>
          <a:effectLst/>
        </p:spPr>
        <p:txBody>
          <a:bodyPr vert="horz" wrap="square" lIns="108000" tIns="144000" rIns="108000" bIns="144000" numCol="1" rtlCol="0" anchor="t" anchorCtr="0" compatLnSpc="1">
            <a:prstTxWarp prst="textNoShape">
              <a:avLst/>
            </a:prstTxWarp>
          </a:bodyPr>
          <a:lstStyle/>
          <a:p>
            <a:pPr marL="197644" defTabSz="738188" eaLnBrk="1" hangingPunct="1">
              <a:lnSpc>
                <a:spcPct val="150000"/>
              </a:lnSpc>
              <a:tabLst>
                <a:tab pos="1706563" algn="l"/>
                <a:tab pos="1976438" algn="l"/>
              </a:tabLst>
            </a:pPr>
            <a:r>
              <a:rPr lang="ja-JP" altLang="en-US"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ジャンル</a:t>
            </a:r>
            <a:r>
              <a:rPr lang="en-US" altLang="ja-JP"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レースゲーム</a:t>
            </a:r>
            <a:endParaRPr lang="en-US" altLang="ja-JP"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197644" defTabSz="738188" eaLnBrk="1" hangingPunct="1">
              <a:lnSpc>
                <a:spcPct val="150000"/>
              </a:lnSpc>
              <a:tabLst>
                <a:tab pos="1706563" algn="l"/>
                <a:tab pos="1976438" algn="l"/>
              </a:tabLst>
            </a:pPr>
            <a:r>
              <a:rPr lang="ja-JP" altLang="en-US"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使用言語</a:t>
            </a:r>
            <a:r>
              <a:rPr lang="en-US" altLang="ja-JP"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C#</a:t>
            </a:r>
          </a:p>
          <a:p>
            <a:pPr marL="197644" defTabSz="685800" eaLnBrk="1" hangingPunct="1">
              <a:lnSpc>
                <a:spcPct val="150000"/>
              </a:lnSpc>
              <a:tabLst>
                <a:tab pos="1706563" algn="l"/>
                <a:tab pos="1976438" algn="l"/>
              </a:tabLst>
            </a:pPr>
            <a:r>
              <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使用エンジン</a:t>
            </a:r>
            <a:r>
              <a:rPr lang="en-US" altLang="ja-JP"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Unity</a:t>
            </a:r>
          </a:p>
          <a:p>
            <a:pPr marL="197644" defTabSz="685800" eaLnBrk="1" hangingPunct="1">
              <a:lnSpc>
                <a:spcPct val="150000"/>
              </a:lnSpc>
              <a:tabLst>
                <a:tab pos="1706563" algn="l"/>
                <a:tab pos="1976438" algn="l"/>
              </a:tabLst>
            </a:pPr>
            <a:r>
              <a:rPr lang="ja-JP" altLang="en-US" kern="2000"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制作</a:t>
            </a:r>
            <a:r>
              <a:rPr lang="ja-JP" altLang="en-US"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期間</a:t>
            </a:r>
            <a:r>
              <a:rPr lang="en-US" altLang="ja-JP"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３か月</a:t>
            </a:r>
            <a:endParaRPr lang="en-US" altLang="ja-JP"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197644" eaLnBrk="1" hangingPunct="1">
              <a:lnSpc>
                <a:spcPct val="150000"/>
              </a:lnSpc>
              <a:tabLst>
                <a:tab pos="1706563" algn="l"/>
                <a:tab pos="1976438" algn="l"/>
              </a:tabLst>
            </a:pPr>
            <a:r>
              <a:rPr lang="ja-JP" altLang="en-US" kern="2000"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制作</a:t>
            </a:r>
            <a:r>
              <a:rPr lang="ja-JP" altLang="en-US"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人数</a:t>
            </a:r>
            <a:r>
              <a:rPr lang="en-US" altLang="ja-JP"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４人</a:t>
            </a:r>
            <a:endParaRPr lang="en-US" altLang="ja-JP"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197644" eaLnBrk="1" hangingPunct="1">
              <a:lnSpc>
                <a:spcPct val="150000"/>
              </a:lnSpc>
              <a:tabLst>
                <a:tab pos="1706563" algn="l"/>
                <a:tab pos="1976438" algn="l"/>
              </a:tabLst>
            </a:pPr>
            <a:r>
              <a:rPr lang="ja-JP" altLang="en-US" sz="1400" spc="2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プラットフォーム</a:t>
            </a:r>
            <a:r>
              <a:rPr lang="en-US" altLang="ja-JP" sz="1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PC</a:t>
            </a:r>
          </a:p>
        </p:txBody>
      </p:sp>
      <p:sp>
        <p:nvSpPr>
          <p:cNvPr id="11" name="正方形/長方形 10"/>
          <p:cNvSpPr/>
          <p:nvPr/>
        </p:nvSpPr>
        <p:spPr bwMode="auto">
          <a:xfrm>
            <a:off x="3929370" y="1512580"/>
            <a:ext cx="4883129" cy="4880916"/>
          </a:xfrm>
          <a:prstGeom prst="rect">
            <a:avLst/>
          </a:prstGeom>
          <a:solidFill>
            <a:srgbClr val="E2F0D9"/>
          </a:solidFill>
          <a:ln w="25400" cap="flat" cmpd="sng" algn="ctr">
            <a:solidFill>
              <a:schemeClr val="bg2">
                <a:lumMod val="10000"/>
              </a:schemeClr>
            </a:solidFill>
            <a:prstDash val="solid"/>
            <a:round/>
            <a:headEnd type="none" w="med" len="med"/>
            <a:tailEnd type="none" w="med" len="med"/>
          </a:ln>
          <a:effectLst/>
        </p:spPr>
        <p:txBody>
          <a:bodyPr vert="horz" wrap="square" lIns="135000" tIns="135000" rIns="135000" bIns="135000" numCol="1" rtlCol="0" anchor="t" anchorCtr="0" compatLnSpc="1">
            <a:prstTxWarp prst="textNoShape">
              <a:avLst/>
            </a:prstTxWarp>
          </a:bodyPr>
          <a:lstStyle/>
          <a:p>
            <a:pPr marL="65485" eaLnBrk="1" hangingPunct="1">
              <a:tabLst>
                <a:tab pos="875110" algn="l"/>
                <a:tab pos="1007269" algn="l"/>
              </a:tabLst>
            </a:pPr>
            <a:r>
              <a:rPr lang="ja-JP" altLang="en-US" sz="1500" spc="75" dirty="0">
                <a:solidFill>
                  <a:srgbClr val="000000"/>
                </a:solidFill>
                <a:latin typeface="ＭＳ Ｐゴシック" panose="020B0600070205080204" pitchFamily="50" charset="-128"/>
                <a:ea typeface="ＭＳ Ｐゴシック" panose="020B0600070205080204" pitchFamily="50" charset="-128"/>
                <a:cs typeface="Arial" charset="0"/>
              </a:rPr>
              <a:t>学内コンテストにむけてチームで対戦型のレースゲームを作り、１００作品中の上位８位に入った作品です。</a:t>
            </a:r>
            <a:endParaRPr lang="en-US" altLang="ja-JP" sz="1500" spc="75" dirty="0">
              <a:solidFill>
                <a:srgbClr val="000000"/>
              </a:solidFill>
              <a:latin typeface="ＭＳ Ｐゴシック" panose="020B0600070205080204" pitchFamily="50" charset="-128"/>
              <a:ea typeface="ＭＳ Ｐゴシック" panose="020B0600070205080204" pitchFamily="50" charset="-128"/>
              <a:cs typeface="Arial" charset="0"/>
            </a:endParaRPr>
          </a:p>
          <a:p>
            <a:pPr marL="65485" eaLnBrk="1" hangingPunct="1">
              <a:tabLst>
                <a:tab pos="875110" algn="l"/>
                <a:tab pos="1007269" algn="l"/>
              </a:tabLst>
            </a:pPr>
            <a:endParaRPr lang="en-US" altLang="ja-JP" spc="75" dirty="0">
              <a:solidFill>
                <a:srgbClr val="000000"/>
              </a:solidFill>
              <a:latin typeface="ＭＳ Ｐゴシック" panose="020B0600070205080204" pitchFamily="50" charset="-128"/>
              <a:ea typeface="ＭＳ Ｐゴシック" panose="020B0600070205080204" pitchFamily="50" charset="-128"/>
              <a:cs typeface="Arial" charset="0"/>
            </a:endParaRPr>
          </a:p>
          <a:p>
            <a:pPr marL="65485" eaLnBrk="1" hangingPunct="1">
              <a:tabLst>
                <a:tab pos="875110" algn="l"/>
                <a:tab pos="1007269" algn="l"/>
              </a:tabLst>
            </a:pPr>
            <a:r>
              <a:rPr lang="ja-JP" altLang="en-US" sz="1500" spc="75" dirty="0">
                <a:solidFill>
                  <a:srgbClr val="000000"/>
                </a:solidFill>
                <a:latin typeface="ＭＳ Ｐゴシック" panose="020B0600070205080204" pitchFamily="50" charset="-128"/>
                <a:ea typeface="ＭＳ Ｐゴシック" panose="020B0600070205080204" pitchFamily="50" charset="-128"/>
                <a:cs typeface="Arial" charset="0"/>
              </a:rPr>
              <a:t>ゲームセンターにあるような筐体を使うために操作感や</a:t>
            </a:r>
            <a:r>
              <a:rPr lang="en-US" altLang="ja-JP" sz="1500" spc="75" dirty="0">
                <a:solidFill>
                  <a:srgbClr val="000000"/>
                </a:solidFill>
                <a:latin typeface="ＭＳ Ｐゴシック" panose="020B0600070205080204" pitchFamily="50" charset="-128"/>
                <a:ea typeface="ＭＳ Ｐゴシック" panose="020B0600070205080204" pitchFamily="50" charset="-128"/>
                <a:cs typeface="Arial" charset="0"/>
              </a:rPr>
              <a:t>AI</a:t>
            </a:r>
            <a:r>
              <a:rPr lang="ja-JP" altLang="en-US" sz="1500" spc="75" dirty="0">
                <a:solidFill>
                  <a:srgbClr val="000000"/>
                </a:solidFill>
                <a:latin typeface="ＭＳ Ｐゴシック" panose="020B0600070205080204" pitchFamily="50" charset="-128"/>
                <a:ea typeface="ＭＳ Ｐゴシック" panose="020B0600070205080204" pitchFamily="50" charset="-128"/>
                <a:cs typeface="Arial" charset="0"/>
              </a:rPr>
              <a:t>の調整に時間をかけてゲームの完成度の向上を図りました。</a:t>
            </a:r>
            <a:endParaRPr lang="en-US" altLang="ja-JP" sz="1500" spc="75" dirty="0">
              <a:solidFill>
                <a:srgbClr val="000000"/>
              </a:solidFill>
              <a:latin typeface="ＭＳ Ｐゴシック" panose="020B0600070205080204" pitchFamily="50" charset="-128"/>
              <a:ea typeface="ＭＳ Ｐゴシック" panose="020B0600070205080204" pitchFamily="50" charset="-128"/>
              <a:cs typeface="Arial" charset="0"/>
            </a:endParaRPr>
          </a:p>
          <a:p>
            <a:pPr marL="65485" eaLnBrk="1" hangingPunct="1">
              <a:tabLst>
                <a:tab pos="875110" algn="l"/>
                <a:tab pos="1007269" algn="l"/>
              </a:tabLst>
            </a:pPr>
            <a:endParaRPr lang="en-US" altLang="ja-JP" spc="75" dirty="0">
              <a:solidFill>
                <a:srgbClr val="000000"/>
              </a:solidFill>
              <a:latin typeface="ＭＳ Ｐゴシック" panose="020B0600070205080204" pitchFamily="50" charset="-128"/>
              <a:ea typeface="ＭＳ Ｐゴシック" panose="020B0600070205080204" pitchFamily="50" charset="-128"/>
              <a:cs typeface="Arial" charset="0"/>
            </a:endParaRPr>
          </a:p>
          <a:p>
            <a:pPr marL="65485" eaLnBrk="1" hangingPunct="1">
              <a:tabLst>
                <a:tab pos="875110" algn="l"/>
                <a:tab pos="1007269" algn="l"/>
              </a:tabLst>
            </a:pPr>
            <a:r>
              <a:rPr lang="ja-JP" altLang="en-US" sz="1500" spc="75" dirty="0">
                <a:solidFill>
                  <a:srgbClr val="000000"/>
                </a:solidFill>
                <a:latin typeface="ＭＳ Ｐゴシック" panose="020B0600070205080204" pitchFamily="50" charset="-128"/>
                <a:ea typeface="ＭＳ Ｐゴシック" panose="020B0600070205080204" pitchFamily="50" charset="-128"/>
                <a:cs typeface="Arial" charset="0"/>
              </a:rPr>
              <a:t>担当箇所は</a:t>
            </a:r>
            <a:r>
              <a:rPr lang="en-US" altLang="ja-JP" sz="1500" spc="75" dirty="0">
                <a:solidFill>
                  <a:srgbClr val="000000"/>
                </a:solidFill>
                <a:latin typeface="ＭＳ Ｐゴシック" panose="020B0600070205080204" pitchFamily="50" charset="-128"/>
                <a:ea typeface="ＭＳ Ｐゴシック" panose="020B0600070205080204" pitchFamily="50" charset="-128"/>
                <a:cs typeface="Arial" charset="0"/>
              </a:rPr>
              <a:t>CPU</a:t>
            </a:r>
            <a:r>
              <a:rPr lang="ja-JP" altLang="en-US" sz="1500" spc="75" dirty="0">
                <a:solidFill>
                  <a:srgbClr val="000000"/>
                </a:solidFill>
                <a:latin typeface="ＭＳ Ｐゴシック" panose="020B0600070205080204" pitchFamily="50" charset="-128"/>
                <a:ea typeface="ＭＳ Ｐゴシック" panose="020B0600070205080204" pitchFamily="50" charset="-128"/>
                <a:cs typeface="Arial" charset="0"/>
              </a:rPr>
              <a:t>をメインでおこないました。</a:t>
            </a:r>
            <a:endParaRPr lang="en-US" altLang="ja-JP" sz="1500" spc="75" dirty="0">
              <a:solidFill>
                <a:srgbClr val="000000"/>
              </a:solidFill>
              <a:latin typeface="ＭＳ Ｐゴシック" panose="020B0600070205080204" pitchFamily="50" charset="-128"/>
              <a:ea typeface="ＭＳ Ｐゴシック" panose="020B0600070205080204" pitchFamily="50" charset="-128"/>
              <a:cs typeface="Arial" charset="0"/>
            </a:endParaRPr>
          </a:p>
          <a:p>
            <a:pPr marL="65485" eaLnBrk="1" hangingPunct="1">
              <a:tabLst>
                <a:tab pos="875110" algn="l"/>
                <a:tab pos="1007269" algn="l"/>
              </a:tabLst>
            </a:pPr>
            <a:r>
              <a:rPr lang="ja-JP" altLang="en-US" sz="1500" spc="75" dirty="0">
                <a:solidFill>
                  <a:srgbClr val="000000"/>
                </a:solidFill>
                <a:latin typeface="ＭＳ Ｐゴシック" panose="020B0600070205080204" pitchFamily="50" charset="-128"/>
                <a:ea typeface="ＭＳ Ｐゴシック" panose="020B0600070205080204" pitchFamily="50" charset="-128"/>
                <a:cs typeface="Arial" charset="0"/>
              </a:rPr>
              <a:t>またシーン遷移、メニュー</a:t>
            </a:r>
            <a:r>
              <a:rPr lang="en-US" altLang="ja-JP" sz="1500" spc="75" dirty="0">
                <a:solidFill>
                  <a:srgbClr val="000000"/>
                </a:solidFill>
                <a:latin typeface="ＭＳ Ｐゴシック" panose="020B0600070205080204" pitchFamily="50" charset="-128"/>
                <a:ea typeface="ＭＳ Ｐゴシック" panose="020B0600070205080204" pitchFamily="50" charset="-128"/>
                <a:cs typeface="Arial" charset="0"/>
              </a:rPr>
              <a:t>UI</a:t>
            </a:r>
            <a:r>
              <a:rPr lang="ja-JP" altLang="en-US" sz="1500" spc="75" dirty="0">
                <a:solidFill>
                  <a:srgbClr val="000000"/>
                </a:solidFill>
                <a:latin typeface="ＭＳ Ｐゴシック" panose="020B0600070205080204" pitchFamily="50" charset="-128"/>
                <a:ea typeface="ＭＳ Ｐゴシック" panose="020B0600070205080204" pitchFamily="50" charset="-128"/>
                <a:cs typeface="Arial" charset="0"/>
              </a:rPr>
              <a:t>、タイトル、リスポーン、ゴーストの実装も併走して行いました。</a:t>
            </a:r>
            <a:endParaRPr lang="en-US" altLang="ja-JP" sz="1500" spc="75" dirty="0">
              <a:solidFill>
                <a:srgbClr val="000000"/>
              </a:solidFill>
              <a:latin typeface="ＭＳ Ｐゴシック" panose="020B0600070205080204" pitchFamily="50" charset="-128"/>
              <a:ea typeface="ＭＳ Ｐゴシック" panose="020B0600070205080204" pitchFamily="50" charset="-128"/>
              <a:cs typeface="Arial" charset="0"/>
            </a:endParaRPr>
          </a:p>
          <a:p>
            <a:pPr marL="65485" eaLnBrk="1" hangingPunct="1">
              <a:tabLst>
                <a:tab pos="875110" algn="l"/>
                <a:tab pos="1007269" algn="l"/>
              </a:tabLst>
            </a:pPr>
            <a:endParaRPr lang="en-US" altLang="ja-JP" spc="75" dirty="0">
              <a:solidFill>
                <a:srgbClr val="000000"/>
              </a:solidFill>
              <a:latin typeface="ＭＳ Ｐゴシック" panose="020B0600070205080204" pitchFamily="50" charset="-128"/>
              <a:ea typeface="ＭＳ Ｐゴシック" panose="020B0600070205080204" pitchFamily="50" charset="-128"/>
              <a:cs typeface="Arial" charset="0"/>
            </a:endParaRPr>
          </a:p>
          <a:p>
            <a:pPr marL="65485" eaLnBrk="1" hangingPunct="1">
              <a:tabLst>
                <a:tab pos="875110" algn="l"/>
                <a:tab pos="1007269" algn="l"/>
              </a:tabLst>
            </a:pPr>
            <a:r>
              <a:rPr lang="en-US" altLang="ja-JP" sz="1500" spc="75" dirty="0">
                <a:solidFill>
                  <a:srgbClr val="000000"/>
                </a:solidFill>
                <a:latin typeface="ＭＳ Ｐゴシック" panose="020B0600070205080204" pitchFamily="50" charset="-128"/>
                <a:ea typeface="ＭＳ Ｐゴシック" panose="020B0600070205080204" pitchFamily="50" charset="-128"/>
                <a:cs typeface="Arial" charset="0"/>
              </a:rPr>
              <a:t>Unity</a:t>
            </a:r>
            <a:r>
              <a:rPr lang="ja-JP" altLang="en-US" sz="1500" spc="75" dirty="0">
                <a:solidFill>
                  <a:srgbClr val="000000"/>
                </a:solidFill>
                <a:latin typeface="ＭＳ Ｐゴシック" panose="020B0600070205080204" pitchFamily="50" charset="-128"/>
                <a:ea typeface="ＭＳ Ｐゴシック" panose="020B0600070205080204" pitchFamily="50" charset="-128"/>
                <a:cs typeface="Arial" charset="0"/>
              </a:rPr>
              <a:t>、</a:t>
            </a:r>
            <a:r>
              <a:rPr lang="en-US" altLang="ja-JP" sz="1500" spc="75" dirty="0">
                <a:solidFill>
                  <a:srgbClr val="000000"/>
                </a:solidFill>
                <a:latin typeface="ＭＳ Ｐゴシック" panose="020B0600070205080204" pitchFamily="50" charset="-128"/>
                <a:ea typeface="ＭＳ Ｐゴシック" panose="020B0600070205080204" pitchFamily="50" charset="-128"/>
                <a:cs typeface="Arial" charset="0"/>
              </a:rPr>
              <a:t>C#</a:t>
            </a:r>
            <a:r>
              <a:rPr lang="ja-JP" altLang="en-US" sz="1500" spc="75" dirty="0">
                <a:solidFill>
                  <a:srgbClr val="000000"/>
                </a:solidFill>
                <a:latin typeface="ＭＳ Ｐゴシック" panose="020B0600070205080204" pitchFamily="50" charset="-128"/>
                <a:ea typeface="ＭＳ Ｐゴシック" panose="020B0600070205080204" pitchFamily="50" charset="-128"/>
                <a:cs typeface="Arial" charset="0"/>
              </a:rPr>
              <a:t>を用いた製作は初めてだったので、これまでの経験をもとに、リファレンスを見ながら開発を進めました。また、</a:t>
            </a:r>
            <a:r>
              <a:rPr lang="en-US" altLang="ja-JP" sz="1500" spc="75" dirty="0">
                <a:solidFill>
                  <a:srgbClr val="000000"/>
                </a:solidFill>
                <a:latin typeface="ＭＳ Ｐゴシック" panose="020B0600070205080204" pitchFamily="50" charset="-128"/>
                <a:ea typeface="ＭＳ Ｐゴシック" panose="020B0600070205080204" pitchFamily="50" charset="-128"/>
                <a:cs typeface="Arial" charset="0"/>
              </a:rPr>
              <a:t>Git</a:t>
            </a:r>
            <a:r>
              <a:rPr lang="ja-JP" altLang="en-US" sz="1500" spc="75" dirty="0">
                <a:solidFill>
                  <a:srgbClr val="000000"/>
                </a:solidFill>
                <a:latin typeface="ＭＳ Ｐゴシック" panose="020B0600070205080204" pitchFamily="50" charset="-128"/>
                <a:ea typeface="ＭＳ Ｐゴシック" panose="020B0600070205080204" pitchFamily="50" charset="-128"/>
                <a:cs typeface="Arial" charset="0"/>
              </a:rPr>
              <a:t>や</a:t>
            </a:r>
            <a:r>
              <a:rPr lang="en-US" altLang="ja-JP" sz="1500" spc="75" dirty="0">
                <a:solidFill>
                  <a:srgbClr val="000000"/>
                </a:solidFill>
                <a:latin typeface="ＭＳ Ｐゴシック" panose="020B0600070205080204" pitchFamily="50" charset="-128"/>
                <a:ea typeface="ＭＳ Ｐゴシック" panose="020B0600070205080204" pitchFamily="50" charset="-128"/>
                <a:cs typeface="Arial" charset="0"/>
              </a:rPr>
              <a:t>Redmine</a:t>
            </a:r>
            <a:r>
              <a:rPr lang="ja-JP" altLang="en-US" sz="1500" spc="75" dirty="0">
                <a:solidFill>
                  <a:srgbClr val="000000"/>
                </a:solidFill>
                <a:latin typeface="ＭＳ Ｐゴシック" panose="020B0600070205080204" pitchFamily="50" charset="-128"/>
                <a:ea typeface="ＭＳ Ｐゴシック" panose="020B0600070205080204" pitchFamily="50" charset="-128"/>
                <a:cs typeface="Arial" charset="0"/>
              </a:rPr>
              <a:t>を用いたバージョン管理を扱うことで遠隔での作業もスムーズに行うことができました。</a:t>
            </a:r>
            <a:endParaRPr lang="en-US" altLang="ja-JP" sz="1500" spc="75" dirty="0">
              <a:solidFill>
                <a:srgbClr val="000000"/>
              </a:solidFill>
              <a:latin typeface="ＭＳ Ｐゴシック" panose="020B0600070205080204" pitchFamily="50" charset="-128"/>
              <a:ea typeface="ＭＳ Ｐゴシック" panose="020B0600070205080204" pitchFamily="50" charset="-128"/>
              <a:cs typeface="Arial" charset="0"/>
            </a:endParaRPr>
          </a:p>
          <a:p>
            <a:pPr marL="65485" eaLnBrk="1" hangingPunct="1">
              <a:tabLst>
                <a:tab pos="875110" algn="l"/>
                <a:tab pos="1007269" algn="l"/>
              </a:tabLst>
            </a:pPr>
            <a:endParaRPr lang="en-US" altLang="ja-JP" spc="75" dirty="0">
              <a:solidFill>
                <a:srgbClr val="000000"/>
              </a:solidFill>
              <a:latin typeface="ＭＳ Ｐゴシック" panose="020B0600070205080204" pitchFamily="50" charset="-128"/>
              <a:ea typeface="ＭＳ Ｐゴシック" panose="020B0600070205080204" pitchFamily="50" charset="-128"/>
              <a:cs typeface="Arial" charset="0"/>
            </a:endParaRPr>
          </a:p>
          <a:p>
            <a:pPr marL="65485" eaLnBrk="1" hangingPunct="1">
              <a:tabLst>
                <a:tab pos="875110" algn="l"/>
                <a:tab pos="1007269" algn="l"/>
              </a:tabLst>
            </a:pPr>
            <a:r>
              <a:rPr lang="ja-JP" altLang="en-US" sz="1500" spc="75" dirty="0">
                <a:solidFill>
                  <a:srgbClr val="000000"/>
                </a:solidFill>
                <a:latin typeface="ＭＳ Ｐゴシック" panose="020B0600070205080204" pitchFamily="50" charset="-128"/>
                <a:ea typeface="ＭＳ Ｐゴシック" panose="020B0600070205080204" pitchFamily="50" charset="-128"/>
                <a:cs typeface="Arial" charset="0"/>
              </a:rPr>
              <a:t>話し合いが足りず、失敗することが反省点で、チーム制作での情報共有する重要性を再認識しました。</a:t>
            </a:r>
            <a:endParaRPr lang="en-US" altLang="ja-JP" sz="1500" spc="75" dirty="0">
              <a:solidFill>
                <a:srgbClr val="000000"/>
              </a:solidFill>
              <a:latin typeface="ＭＳ Ｐゴシック" panose="020B0600070205080204" pitchFamily="50" charset="-128"/>
              <a:ea typeface="ＭＳ Ｐゴシック" panose="020B0600070205080204" pitchFamily="50" charset="-128"/>
              <a:cs typeface="Arial" charset="0"/>
            </a:endParaRPr>
          </a:p>
          <a:p>
            <a:pPr marL="65485" eaLnBrk="1" hangingPunct="1">
              <a:tabLst>
                <a:tab pos="875110" algn="l"/>
                <a:tab pos="1007269" algn="l"/>
              </a:tabLst>
            </a:pPr>
            <a:endParaRPr lang="en-US" altLang="ja-JP" sz="1500" spc="75" dirty="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7" name="図 6">
            <a:extLst>
              <a:ext uri="{FF2B5EF4-FFF2-40B4-BE49-F238E27FC236}">
                <a16:creationId xmlns:a16="http://schemas.microsoft.com/office/drawing/2014/main" id="{D37C4C66-388C-4F4D-9DBD-885B07037D0E}"/>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00" y="199760"/>
            <a:ext cx="3207992" cy="871659"/>
          </a:xfrm>
          <a:prstGeom prst="rect">
            <a:avLst/>
          </a:prstGeom>
        </p:spPr>
      </p:pic>
      <p:pic>
        <p:nvPicPr>
          <p:cNvPr id="9" name="図 8">
            <a:extLst>
              <a:ext uri="{FF2B5EF4-FFF2-40B4-BE49-F238E27FC236}">
                <a16:creationId xmlns:a16="http://schemas.microsoft.com/office/drawing/2014/main" id="{5A3C4A38-0077-40D0-B11F-488BDFC62A44}"/>
              </a:ext>
              <a:ext uri="{C183D7F6-B498-43B3-948B-1728B52AA6E4}">
                <adec:decorative xmlns="" xmlns:adec="http://schemas.microsoft.com/office/drawing/2017/decorative" val="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673" y="1599815"/>
            <a:ext cx="3334259" cy="1830440"/>
          </a:xfrm>
          <a:prstGeom prst="rect">
            <a:avLst/>
          </a:prstGeom>
          <a:solidFill>
            <a:srgbClr val="E2F0D9"/>
          </a:solidFill>
        </p:spPr>
      </p:pic>
    </p:spTree>
    <p:extLst>
      <p:ext uri="{BB962C8B-B14F-4D97-AF65-F5344CB8AC3E}">
        <p14:creationId xmlns:p14="http://schemas.microsoft.com/office/powerpoint/2010/main" val="1215513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bwMode="auto">
          <a:xfrm>
            <a:off x="196694" y="1003971"/>
            <a:ext cx="4320000" cy="5101861"/>
          </a:xfrm>
          <a:prstGeom prst="rect">
            <a:avLst/>
          </a:prstGeom>
          <a:solidFill>
            <a:schemeClr val="accent6">
              <a:lumMod val="20000"/>
              <a:lumOff val="80000"/>
            </a:schemeClr>
          </a:solidFill>
          <a:ln w="25400" cap="flat" cmpd="sng" algn="ctr">
            <a:solidFill>
              <a:schemeClr val="bg2">
                <a:lumMod val="10000"/>
              </a:schemeClr>
            </a:solidFill>
            <a:prstDash val="solid"/>
            <a:round/>
            <a:headEnd type="none" w="med" len="med"/>
            <a:tailEnd type="none" w="med" len="med"/>
          </a:ln>
          <a:effectLst/>
        </p:spPr>
        <p:txBody>
          <a:bodyPr vert="horz" wrap="square" lIns="180000" tIns="81000" rIns="180000" bIns="135000" numCol="1" rtlCol="0" anchor="t" anchorCtr="0" compatLnSpc="1">
            <a:prstTxWarp prst="textNoShape">
              <a:avLst/>
            </a:prstTxWarp>
          </a:bodyPr>
          <a:lstStyle/>
          <a:p>
            <a:pPr marL="65485" eaLnBrk="1" hangingPunct="1">
              <a:lnSpc>
                <a:spcPts val="2500"/>
              </a:lnSpc>
              <a:tabLst>
                <a:tab pos="809625" algn="l"/>
                <a:tab pos="1007269" algn="l"/>
                <a:tab pos="2087166" algn="l"/>
              </a:tabLst>
            </a:pP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プレイヤーが車を操作するときに使う</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CarController</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クラスのメソッドを使い</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CPU</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の判断で運転するような実装にしました。</a:t>
            </a:r>
            <a:endParaRPr lang="en-US" altLang="ja-JP" sz="900" dirty="0">
              <a:solidFill>
                <a:srgbClr val="000000"/>
              </a:solidFill>
              <a:latin typeface="ＭＳ Ｐゴシック" panose="020B0600070205080204" pitchFamily="50" charset="-128"/>
              <a:ea typeface="ＭＳ Ｐゴシック" panose="020B0600070205080204" pitchFamily="50" charset="-128"/>
              <a:cs typeface="Arial" charset="0"/>
            </a:endParaRPr>
          </a:p>
          <a:p>
            <a:pPr marL="65485" eaLnBrk="1" hangingPunct="1">
              <a:tabLst>
                <a:tab pos="809625" algn="l"/>
                <a:tab pos="1007269" algn="l"/>
                <a:tab pos="2087166" algn="l"/>
              </a:tabLst>
            </a:pP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a:p>
            <a:pPr marL="65485" eaLnBrk="1" hangingPunct="1">
              <a:lnSpc>
                <a:spcPts val="2500"/>
              </a:lnSpc>
              <a:tabLst>
                <a:tab pos="809625" algn="l"/>
                <a:tab pos="1007269" algn="l"/>
                <a:tab pos="2087166" algn="l"/>
              </a:tabLst>
            </a:pP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AutoRun</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は道路や他車両を検知しながら運転し、</a:t>
            </a:r>
            <a:r>
              <a:rPr lang="en-US" altLang="ja-JP" dirty="0">
                <a:solidFill>
                  <a:srgbClr val="000000"/>
                </a:solidFill>
                <a:latin typeface="ＭＳ Ｐゴシック" panose="020B0600070205080204" pitchFamily="50" charset="-128"/>
                <a:ea typeface="ＭＳ Ｐゴシック" panose="020B0600070205080204" pitchFamily="50" charset="-128"/>
                <a:cs typeface="Arial" charset="0"/>
              </a:rPr>
              <a:t>CarAIPoint</a:t>
            </a:r>
            <a:r>
              <a:rPr lang="ja-JP" altLang="en-US" dirty="0">
                <a:solidFill>
                  <a:srgbClr val="000000"/>
                </a:solidFill>
                <a:latin typeface="ＭＳ Ｐゴシック" panose="020B0600070205080204" pitchFamily="50" charset="-128"/>
                <a:ea typeface="ＭＳ Ｐゴシック" panose="020B0600070205080204" pitchFamily="50" charset="-128"/>
                <a:cs typeface="Arial" charset="0"/>
              </a:rPr>
              <a:t>はあらかじめ設定しているターゲットに向かって走るようにしています。</a:t>
            </a: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3" name="図 2">
            <a:extLst>
              <a:ext uri="{FF2B5EF4-FFF2-40B4-BE49-F238E27FC236}">
                <a16:creationId xmlns:a16="http://schemas.microsoft.com/office/drawing/2014/main" id="{539CDE35-C247-4053-8D96-3D77692B07E5}"/>
              </a:ext>
              <a:ext uri="{C183D7F6-B498-43B3-948B-1728B52AA6E4}">
                <adec:decorative xmlns=""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694" y="6213974"/>
            <a:ext cx="2008282" cy="545680"/>
          </a:xfrm>
          <a:prstGeom prst="rect">
            <a:avLst/>
          </a:prstGeom>
        </p:spPr>
      </p:pic>
      <p:sp>
        <p:nvSpPr>
          <p:cNvPr id="17" name="正方形/長方形 16">
            <a:extLst>
              <a:ext uri="{FF2B5EF4-FFF2-40B4-BE49-F238E27FC236}">
                <a16:creationId xmlns:a16="http://schemas.microsoft.com/office/drawing/2014/main" id="{EC5415C0-E01C-4D57-87D8-B91BBC6CD651}"/>
              </a:ext>
            </a:extLst>
          </p:cNvPr>
          <p:cNvSpPr/>
          <p:nvPr/>
        </p:nvSpPr>
        <p:spPr bwMode="auto">
          <a:xfrm>
            <a:off x="1411694" y="3518070"/>
            <a:ext cx="1890000" cy="405000"/>
          </a:xfrm>
          <a:prstGeom prst="rect">
            <a:avLst/>
          </a:prstGeom>
          <a:solidFill>
            <a:schemeClr val="bg1"/>
          </a:solidFill>
          <a:ln w="25400" cap="flat" cmpd="sng" algn="ctr">
            <a:solidFill>
              <a:srgbClr val="080808"/>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685800" eaLnBrk="1" hangingPunct="1"/>
            <a:r>
              <a:rPr lang="en-US" altLang="ja-JP"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CarController</a:t>
            </a:r>
            <a:endPar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
        <p:nvSpPr>
          <p:cNvPr id="18" name="正方形/長方形 17">
            <a:extLst>
              <a:ext uri="{FF2B5EF4-FFF2-40B4-BE49-F238E27FC236}">
                <a16:creationId xmlns:a16="http://schemas.microsoft.com/office/drawing/2014/main" id="{D65DC441-2C6C-4FBD-B32D-603C84009550}"/>
              </a:ext>
            </a:extLst>
          </p:cNvPr>
          <p:cNvSpPr/>
          <p:nvPr/>
        </p:nvSpPr>
        <p:spPr bwMode="auto">
          <a:xfrm>
            <a:off x="1411694" y="3923070"/>
            <a:ext cx="1890000" cy="675000"/>
          </a:xfrm>
          <a:prstGeom prst="rect">
            <a:avLst/>
          </a:prstGeom>
          <a:solidFill>
            <a:schemeClr val="bg1"/>
          </a:solidFill>
          <a:ln w="25400" cap="flat" cmpd="sng" algn="ctr">
            <a:solidFill>
              <a:srgbClr val="080808"/>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685800" eaLnBrk="1" hangingPunct="1"/>
            <a:r>
              <a:rPr lang="en-US" altLang="ja-JP"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+Move()</a:t>
            </a:r>
          </a:p>
          <a:p>
            <a:pPr algn="ctr" defTabSz="685800" eaLnBrk="1" hangingPunct="1"/>
            <a:r>
              <a:rPr lang="en-US" altLang="ja-JP"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-GearShift()</a:t>
            </a:r>
          </a:p>
        </p:txBody>
      </p:sp>
      <p:sp>
        <p:nvSpPr>
          <p:cNvPr id="19" name="正方形/長方形 18">
            <a:extLst>
              <a:ext uri="{FF2B5EF4-FFF2-40B4-BE49-F238E27FC236}">
                <a16:creationId xmlns:a16="http://schemas.microsoft.com/office/drawing/2014/main" id="{3FCFD9F7-26BB-4B73-87FE-6DC65D23E621}"/>
              </a:ext>
            </a:extLst>
          </p:cNvPr>
          <p:cNvSpPr/>
          <p:nvPr/>
        </p:nvSpPr>
        <p:spPr bwMode="auto">
          <a:xfrm>
            <a:off x="601694" y="4817149"/>
            <a:ext cx="1620000" cy="405000"/>
          </a:xfrm>
          <a:prstGeom prst="rect">
            <a:avLst/>
          </a:prstGeom>
          <a:solidFill>
            <a:schemeClr val="bg1"/>
          </a:solidFill>
          <a:ln w="25400" cap="flat" cmpd="sng" algn="ctr">
            <a:solidFill>
              <a:srgbClr val="080808"/>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685800" eaLnBrk="1" hangingPunct="1"/>
            <a:r>
              <a:rPr lang="en-US" altLang="ja-JP"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AutoRun</a:t>
            </a:r>
            <a:endPar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
        <p:nvSpPr>
          <p:cNvPr id="20" name="正方形/長方形 19">
            <a:extLst>
              <a:ext uri="{FF2B5EF4-FFF2-40B4-BE49-F238E27FC236}">
                <a16:creationId xmlns:a16="http://schemas.microsoft.com/office/drawing/2014/main" id="{93EF4430-AEA1-40D9-A24F-768B8F53A362}"/>
              </a:ext>
            </a:extLst>
          </p:cNvPr>
          <p:cNvSpPr/>
          <p:nvPr/>
        </p:nvSpPr>
        <p:spPr bwMode="auto">
          <a:xfrm>
            <a:off x="601694" y="5222149"/>
            <a:ext cx="1620000" cy="675000"/>
          </a:xfrm>
          <a:prstGeom prst="rect">
            <a:avLst/>
          </a:prstGeom>
          <a:solidFill>
            <a:schemeClr val="bg1"/>
          </a:solidFill>
          <a:ln w="25400" cap="flat" cmpd="sng" algn="ctr">
            <a:solidFill>
              <a:srgbClr val="080808"/>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685800" eaLnBrk="1" hangingPunct="1"/>
            <a:r>
              <a:rPr lang="en-US" altLang="ja-JP"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-CheckWay()</a:t>
            </a:r>
          </a:p>
          <a:p>
            <a:pPr algn="ctr" eaLnBrk="1" hangingPunct="1"/>
            <a:r>
              <a:rPr lang="en-US" altLang="ja-JP"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CheckFront()</a:t>
            </a:r>
          </a:p>
        </p:txBody>
      </p:sp>
      <p:sp>
        <p:nvSpPr>
          <p:cNvPr id="21" name="正方形/長方形 20">
            <a:extLst>
              <a:ext uri="{FF2B5EF4-FFF2-40B4-BE49-F238E27FC236}">
                <a16:creationId xmlns:a16="http://schemas.microsoft.com/office/drawing/2014/main" id="{ED907876-813F-4FCC-8711-798174F0837B}"/>
              </a:ext>
            </a:extLst>
          </p:cNvPr>
          <p:cNvSpPr/>
          <p:nvPr/>
        </p:nvSpPr>
        <p:spPr bwMode="auto">
          <a:xfrm>
            <a:off x="2491694" y="4817317"/>
            <a:ext cx="1620000" cy="405000"/>
          </a:xfrm>
          <a:prstGeom prst="rect">
            <a:avLst/>
          </a:prstGeom>
          <a:solidFill>
            <a:schemeClr val="bg1"/>
          </a:solidFill>
          <a:ln w="25400" cap="flat" cmpd="sng" algn="ctr">
            <a:solidFill>
              <a:srgbClr val="080808"/>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685800" eaLnBrk="1" hangingPunct="1"/>
            <a:r>
              <a:rPr lang="en-US" altLang="ja-JP"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CarAIPoint</a:t>
            </a:r>
            <a:endParaRPr lang="ja-JP" altLang="en-US"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
        <p:nvSpPr>
          <p:cNvPr id="22" name="正方形/長方形 21">
            <a:extLst>
              <a:ext uri="{FF2B5EF4-FFF2-40B4-BE49-F238E27FC236}">
                <a16:creationId xmlns:a16="http://schemas.microsoft.com/office/drawing/2014/main" id="{F8739DAC-91CF-4D25-BE84-0436799FD5A2}"/>
              </a:ext>
            </a:extLst>
          </p:cNvPr>
          <p:cNvSpPr/>
          <p:nvPr/>
        </p:nvSpPr>
        <p:spPr bwMode="auto">
          <a:xfrm>
            <a:off x="2491694" y="5222149"/>
            <a:ext cx="1620000" cy="675000"/>
          </a:xfrm>
          <a:prstGeom prst="rect">
            <a:avLst/>
          </a:prstGeom>
          <a:solidFill>
            <a:schemeClr val="bg1"/>
          </a:solidFill>
          <a:ln w="25400" cap="flat" cmpd="sng" algn="ctr">
            <a:solidFill>
              <a:srgbClr val="080808"/>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noAutofit/>
          </a:bodyPr>
          <a:lstStyle/>
          <a:p>
            <a:pPr algn="ctr" defTabSz="685800" eaLnBrk="1" hangingPunct="1"/>
            <a:r>
              <a:rPr lang="en-US" altLang="ja-JP"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-SetTarget()</a:t>
            </a:r>
          </a:p>
        </p:txBody>
      </p:sp>
      <p:cxnSp>
        <p:nvCxnSpPr>
          <p:cNvPr id="38" name="コネクタ: カギ線 37">
            <a:extLst>
              <a:ext uri="{FF2B5EF4-FFF2-40B4-BE49-F238E27FC236}">
                <a16:creationId xmlns:a16="http://schemas.microsoft.com/office/drawing/2014/main" id="{E247F749-6A80-499F-977E-EDA3E3FF2A67}"/>
              </a:ext>
            </a:extLst>
          </p:cNvPr>
          <p:cNvCxnSpPr>
            <a:cxnSpLocks/>
            <a:stCxn id="19" idx="0"/>
            <a:endCxn id="18" idx="2"/>
          </p:cNvCxnSpPr>
          <p:nvPr/>
        </p:nvCxnSpPr>
        <p:spPr>
          <a:xfrm rot="5400000" flipH="1" flipV="1">
            <a:off x="1774655" y="4235110"/>
            <a:ext cx="219079" cy="945000"/>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5" name="コネクタ: カギ線 54">
            <a:extLst>
              <a:ext uri="{FF2B5EF4-FFF2-40B4-BE49-F238E27FC236}">
                <a16:creationId xmlns:a16="http://schemas.microsoft.com/office/drawing/2014/main" id="{3D454CEB-882B-4FB5-B450-880B37B7CBE4}"/>
              </a:ext>
            </a:extLst>
          </p:cNvPr>
          <p:cNvCxnSpPr>
            <a:cxnSpLocks/>
            <a:stCxn id="21" idx="0"/>
            <a:endCxn id="18" idx="2"/>
          </p:cNvCxnSpPr>
          <p:nvPr/>
        </p:nvCxnSpPr>
        <p:spPr>
          <a:xfrm rot="16200000" flipV="1">
            <a:off x="2719571" y="4235194"/>
            <a:ext cx="219247" cy="945000"/>
          </a:xfrm>
          <a:prstGeom prst="bentConnector3">
            <a:avLst/>
          </a:prstGeom>
          <a:ln w="25400"/>
        </p:spPr>
        <p:style>
          <a:lnRef idx="1">
            <a:schemeClr val="accent1"/>
          </a:lnRef>
          <a:fillRef idx="0">
            <a:schemeClr val="accent1"/>
          </a:fillRef>
          <a:effectRef idx="0">
            <a:schemeClr val="accent1"/>
          </a:effectRef>
          <a:fontRef idx="minor">
            <a:schemeClr val="tx1"/>
          </a:fontRef>
        </p:style>
      </p:cxnSp>
      <p:sp>
        <p:nvSpPr>
          <p:cNvPr id="58" name="四角形: 角を丸くする 57">
            <a:extLst>
              <a:ext uri="{FF2B5EF4-FFF2-40B4-BE49-F238E27FC236}">
                <a16:creationId xmlns:a16="http://schemas.microsoft.com/office/drawing/2014/main" id="{58ABE3ED-7504-418C-9D84-F3CBA4590C3F}"/>
              </a:ext>
            </a:extLst>
          </p:cNvPr>
          <p:cNvSpPr/>
          <p:nvPr/>
        </p:nvSpPr>
        <p:spPr bwMode="auto">
          <a:xfrm>
            <a:off x="859608" y="333238"/>
            <a:ext cx="2994172" cy="478065"/>
          </a:xfrm>
          <a:prstGeom prst="roundRect">
            <a:avLst/>
          </a:prstGeom>
          <a:solidFill>
            <a:schemeClr val="accent6">
              <a:lumMod val="20000"/>
              <a:lumOff val="80000"/>
            </a:schemeClr>
          </a:solidFill>
          <a:ln w="25400" cap="flat" cmpd="sng" algn="ctr">
            <a:solidFill>
              <a:schemeClr val="bg2">
                <a:lumMod val="1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65485" algn="ctr" eaLnBrk="1" hangingPunct="1">
              <a:tabLst>
                <a:tab pos="809625" algn="l"/>
                <a:tab pos="1007269" algn="l"/>
                <a:tab pos="2087166" algn="l"/>
              </a:tabLst>
            </a:pPr>
            <a:r>
              <a:rPr lang="en-US" altLang="ja-JP" sz="2700" dirty="0">
                <a:solidFill>
                  <a:srgbClr val="000000"/>
                </a:solidFill>
                <a:latin typeface="ＭＳ Ｐゴシック" panose="020B0600070205080204" pitchFamily="50" charset="-128"/>
                <a:ea typeface="ＭＳ Ｐゴシック" panose="020B0600070205080204" pitchFamily="50" charset="-128"/>
                <a:cs typeface="Arial" charset="0"/>
              </a:rPr>
              <a:t>CPU</a:t>
            </a:r>
            <a:r>
              <a:rPr lang="ja-JP" altLang="en-US" sz="2700" dirty="0">
                <a:solidFill>
                  <a:srgbClr val="000000"/>
                </a:solidFill>
                <a:latin typeface="ＭＳ Ｐゴシック" panose="020B0600070205080204" pitchFamily="50" charset="-128"/>
                <a:ea typeface="ＭＳ Ｐゴシック" panose="020B0600070205080204" pitchFamily="50" charset="-128"/>
                <a:cs typeface="Arial" charset="0"/>
              </a:rPr>
              <a:t>の実装</a:t>
            </a:r>
            <a:endParaRPr lang="en-US" altLang="ja-JP" sz="2700" dirty="0">
              <a:solidFill>
                <a:srgbClr val="000000"/>
              </a:solidFill>
              <a:latin typeface="ＭＳ Ｐゴシック" panose="020B0600070205080204" pitchFamily="50" charset="-128"/>
              <a:ea typeface="ＭＳ Ｐゴシック" panose="020B0600070205080204" pitchFamily="50" charset="-128"/>
              <a:cs typeface="Arial" charset="0"/>
            </a:endParaRPr>
          </a:p>
        </p:txBody>
      </p:sp>
      <p:sp>
        <p:nvSpPr>
          <p:cNvPr id="62" name="正方形/長方形 61">
            <a:extLst>
              <a:ext uri="{FF2B5EF4-FFF2-40B4-BE49-F238E27FC236}">
                <a16:creationId xmlns:a16="http://schemas.microsoft.com/office/drawing/2014/main" id="{1B7DEA39-FA2E-4CE5-A6C9-37A3F885842F}"/>
              </a:ext>
            </a:extLst>
          </p:cNvPr>
          <p:cNvSpPr/>
          <p:nvPr/>
        </p:nvSpPr>
        <p:spPr bwMode="auto">
          <a:xfrm>
            <a:off x="4627307" y="1003971"/>
            <a:ext cx="4319999" cy="3066584"/>
          </a:xfrm>
          <a:prstGeom prst="rect">
            <a:avLst/>
          </a:prstGeom>
          <a:solidFill>
            <a:srgbClr val="CCECFF"/>
          </a:solidFill>
          <a:ln w="25400" cap="flat" cmpd="sng" algn="ctr">
            <a:solidFill>
              <a:schemeClr val="bg2">
                <a:lumMod val="10000"/>
              </a:schemeClr>
            </a:solidFill>
            <a:prstDash val="solid"/>
            <a:round/>
            <a:headEnd type="none" w="med" len="med"/>
            <a:tailEnd type="none" w="med" len="med"/>
          </a:ln>
          <a:effectLst/>
        </p:spPr>
        <p:txBody>
          <a:bodyPr vert="horz" wrap="square" lIns="108000" tIns="135000" rIns="81000" bIns="135000" numCol="1" rtlCol="0" anchor="t" anchorCtr="0" compatLnSpc="1">
            <a:prstTxWarp prst="textNoShape">
              <a:avLst/>
            </a:prstTxWarp>
          </a:bodyPr>
          <a:lstStyle/>
          <a:p>
            <a:pPr marL="65485" eaLnBrk="1" hangingPunct="1">
              <a:tabLst>
                <a:tab pos="809625" algn="l"/>
                <a:tab pos="1007269" algn="l"/>
                <a:tab pos="2087166" algn="l"/>
              </a:tabLst>
            </a:pPr>
            <a:endParaRPr lang="en-US" altLang="ja-JP" sz="1500" dirty="0">
              <a:solidFill>
                <a:srgbClr val="000000"/>
              </a:solidFill>
              <a:latin typeface="ＭＳ Ｐゴシック" panose="020B0600070205080204" pitchFamily="50" charset="-128"/>
              <a:ea typeface="ＭＳ Ｐゴシック" panose="020B0600070205080204" pitchFamily="50" charset="-128"/>
              <a:cs typeface="Arial" charset="0"/>
            </a:endParaRPr>
          </a:p>
          <a:p>
            <a:pPr marL="65485" eaLnBrk="1" hangingPunct="1">
              <a:tabLst>
                <a:tab pos="809625" algn="l"/>
                <a:tab pos="1007269" algn="l"/>
                <a:tab pos="2087166" algn="l"/>
              </a:tabLst>
            </a:pPr>
            <a:endParaRPr lang="en-US" altLang="ja-JP" sz="1500" dirty="0">
              <a:solidFill>
                <a:srgbClr val="000000"/>
              </a:solidFill>
              <a:latin typeface="ＭＳ Ｐゴシック" panose="020B0600070205080204" pitchFamily="50" charset="-128"/>
              <a:ea typeface="ＭＳ Ｐゴシック" panose="020B0600070205080204" pitchFamily="50" charset="-128"/>
              <a:cs typeface="Arial" charset="0"/>
            </a:endParaRPr>
          </a:p>
        </p:txBody>
      </p:sp>
      <p:sp>
        <p:nvSpPr>
          <p:cNvPr id="75" name="正方形/長方形 74">
            <a:extLst>
              <a:ext uri="{FF2B5EF4-FFF2-40B4-BE49-F238E27FC236}">
                <a16:creationId xmlns:a16="http://schemas.microsoft.com/office/drawing/2014/main" id="{6D27A186-E0C2-4F06-B0AF-D545401F29BF}"/>
              </a:ext>
            </a:extLst>
          </p:cNvPr>
          <p:cNvSpPr/>
          <p:nvPr/>
        </p:nvSpPr>
        <p:spPr bwMode="auto">
          <a:xfrm>
            <a:off x="4627307" y="4159045"/>
            <a:ext cx="4320000" cy="1946786"/>
          </a:xfrm>
          <a:prstGeom prst="rect">
            <a:avLst/>
          </a:prstGeom>
          <a:solidFill>
            <a:schemeClr val="accent6">
              <a:lumMod val="20000"/>
              <a:lumOff val="80000"/>
            </a:schemeClr>
          </a:solidFill>
          <a:ln w="25400" cap="flat" cmpd="sng" algn="ctr">
            <a:solidFill>
              <a:schemeClr val="bg2">
                <a:lumMod val="10000"/>
              </a:schemeClr>
            </a:solidFill>
            <a:prstDash val="solid"/>
            <a:round/>
            <a:headEnd type="none" w="med" len="med"/>
            <a:tailEnd type="none" w="med" len="med"/>
          </a:ln>
          <a:effectLst/>
        </p:spPr>
        <p:txBody>
          <a:bodyPr vert="horz" wrap="square" lIns="135000" tIns="135000" rIns="135000" bIns="135000" numCol="1" rtlCol="0" anchor="t" anchorCtr="0" compatLnSpc="1">
            <a:prstTxWarp prst="textNoShape">
              <a:avLst/>
            </a:prstTxWarp>
          </a:bodyPr>
          <a:lstStyle/>
          <a:p>
            <a:pPr marL="65485" eaLnBrk="1" hangingPunct="1">
              <a:lnSpc>
                <a:spcPts val="2250"/>
              </a:lnSpc>
              <a:tabLst>
                <a:tab pos="809625" algn="l"/>
                <a:tab pos="1007269" algn="l"/>
                <a:tab pos="2087166" algn="l"/>
              </a:tabLst>
            </a:pPr>
            <a:r>
              <a:rPr lang="ja-JP" altLang="en-US" sz="1500" dirty="0">
                <a:latin typeface="ＭＳ Ｐゴシック" panose="020B0600070205080204" pitchFamily="50" charset="-128"/>
                <a:ea typeface="ＭＳ Ｐゴシック" panose="020B0600070205080204" pitchFamily="50" charset="-128"/>
                <a:cs typeface="Arial" charset="0"/>
              </a:rPr>
              <a:t>周囲の状態の「</a:t>
            </a:r>
            <a:r>
              <a:rPr lang="ja-JP" altLang="en-US" sz="1500" b="1" dirty="0">
                <a:solidFill>
                  <a:srgbClr val="FF0000"/>
                </a:solidFill>
                <a:latin typeface="ＭＳ Ｐゴシック" panose="020B0600070205080204" pitchFamily="50" charset="-128"/>
                <a:ea typeface="ＭＳ Ｐゴシック" panose="020B0600070205080204" pitchFamily="50" charset="-128"/>
                <a:cs typeface="Arial" charset="0"/>
              </a:rPr>
              <a:t>認識</a:t>
            </a:r>
            <a:r>
              <a:rPr lang="ja-JP" altLang="en-US" sz="1500" dirty="0">
                <a:latin typeface="ＭＳ Ｐゴシック" panose="020B0600070205080204" pitchFamily="50" charset="-128"/>
                <a:ea typeface="ＭＳ Ｐゴシック" panose="020B0600070205080204" pitchFamily="50" charset="-128"/>
                <a:cs typeface="Arial" charset="0"/>
              </a:rPr>
              <a:t>」、次のアクションの「</a:t>
            </a:r>
            <a:r>
              <a:rPr lang="ja-JP" altLang="en-US" sz="1500" b="1" dirty="0">
                <a:solidFill>
                  <a:srgbClr val="FF0000"/>
                </a:solidFill>
                <a:latin typeface="ＭＳ Ｐゴシック" panose="020B0600070205080204" pitchFamily="50" charset="-128"/>
                <a:ea typeface="ＭＳ Ｐゴシック" panose="020B0600070205080204" pitchFamily="50" charset="-128"/>
                <a:cs typeface="Arial" charset="0"/>
              </a:rPr>
              <a:t>判断</a:t>
            </a:r>
            <a:r>
              <a:rPr lang="ja-JP" altLang="en-US" sz="1500" dirty="0">
                <a:latin typeface="ＭＳ Ｐゴシック" panose="020B0600070205080204" pitchFamily="50" charset="-128"/>
                <a:ea typeface="ＭＳ Ｐゴシック" panose="020B0600070205080204" pitchFamily="50" charset="-128"/>
                <a:cs typeface="Arial" charset="0"/>
              </a:rPr>
              <a:t>」、アクチュエータ関数への「</a:t>
            </a:r>
            <a:r>
              <a:rPr lang="ja-JP" altLang="en-US" sz="1500" b="1" dirty="0">
                <a:solidFill>
                  <a:srgbClr val="FF0000"/>
                </a:solidFill>
                <a:latin typeface="ＭＳ Ｐゴシック" panose="020B0600070205080204" pitchFamily="50" charset="-128"/>
                <a:ea typeface="ＭＳ Ｐゴシック" panose="020B0600070205080204" pitchFamily="50" charset="-128"/>
                <a:cs typeface="Arial" charset="0"/>
              </a:rPr>
              <a:t>操作</a:t>
            </a:r>
            <a:r>
              <a:rPr lang="ja-JP" altLang="en-US" sz="1500" dirty="0">
                <a:latin typeface="ＭＳ Ｐゴシック" panose="020B0600070205080204" pitchFamily="50" charset="-128"/>
                <a:ea typeface="ＭＳ Ｐゴシック" panose="020B0600070205080204" pitchFamily="50" charset="-128"/>
                <a:cs typeface="Arial" charset="0"/>
              </a:rPr>
              <a:t>」、移動したあとの「</a:t>
            </a:r>
            <a:r>
              <a:rPr lang="ja-JP" altLang="en-US" sz="1500" b="1" dirty="0">
                <a:solidFill>
                  <a:srgbClr val="FF0000"/>
                </a:solidFill>
                <a:latin typeface="ＭＳ Ｐゴシック" panose="020B0600070205080204" pitchFamily="50" charset="-128"/>
                <a:ea typeface="ＭＳ Ｐゴシック" panose="020B0600070205080204" pitchFamily="50" charset="-128"/>
                <a:cs typeface="Arial" charset="0"/>
              </a:rPr>
              <a:t>調整</a:t>
            </a:r>
            <a:r>
              <a:rPr lang="ja-JP" altLang="en-US" sz="1500" dirty="0">
                <a:latin typeface="ＭＳ Ｐゴシック" panose="020B0600070205080204" pitchFamily="50" charset="-128"/>
                <a:ea typeface="ＭＳ Ｐゴシック" panose="020B0600070205080204" pitchFamily="50" charset="-128"/>
                <a:cs typeface="Arial" charset="0"/>
              </a:rPr>
              <a:t>」の</a:t>
            </a:r>
            <a:r>
              <a:rPr lang="en-US" altLang="ja-JP" sz="1500" dirty="0">
                <a:latin typeface="ＭＳ Ｐゴシック" panose="020B0600070205080204" pitchFamily="50" charset="-128"/>
                <a:ea typeface="ＭＳ Ｐゴシック" panose="020B0600070205080204" pitchFamily="50" charset="-128"/>
                <a:cs typeface="Arial" charset="0"/>
              </a:rPr>
              <a:t>4</a:t>
            </a:r>
            <a:r>
              <a:rPr lang="ja-JP" altLang="en-US" sz="1500" dirty="0">
                <a:latin typeface="ＭＳ Ｐゴシック" panose="020B0600070205080204" pitchFamily="50" charset="-128"/>
                <a:ea typeface="ＭＳ Ｐゴシック" panose="020B0600070205080204" pitchFamily="50" charset="-128"/>
                <a:cs typeface="Arial" charset="0"/>
              </a:rPr>
              <a:t>つのプロセスに分けて実装を考えました。どちらの実装の根底にもこの考え方を使っており、マップの構造に応じてアタッチするものを使い分けています。</a:t>
            </a:r>
            <a:endParaRPr lang="en-US" altLang="ja-JP" sz="1500" dirty="0">
              <a:latin typeface="ＭＳ Ｐゴシック" panose="020B0600070205080204" pitchFamily="50" charset="-128"/>
              <a:ea typeface="ＭＳ Ｐゴシック" panose="020B0600070205080204" pitchFamily="50" charset="-128"/>
              <a:cs typeface="Arial" charset="0"/>
            </a:endParaRPr>
          </a:p>
        </p:txBody>
      </p:sp>
      <p:sp>
        <p:nvSpPr>
          <p:cNvPr id="77" name="楕円 76">
            <a:extLst>
              <a:ext uri="{FF2B5EF4-FFF2-40B4-BE49-F238E27FC236}">
                <a16:creationId xmlns:a16="http://schemas.microsoft.com/office/drawing/2014/main" id="{21C8BC42-7A64-40CC-B102-8077F62A641B}"/>
              </a:ext>
            </a:extLst>
          </p:cNvPr>
          <p:cNvSpPr/>
          <p:nvPr/>
        </p:nvSpPr>
        <p:spPr>
          <a:xfrm>
            <a:off x="4848837" y="1081488"/>
            <a:ext cx="1311286" cy="131128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100" b="1" dirty="0">
                <a:solidFill>
                  <a:schemeClr val="tx1"/>
                </a:solidFill>
              </a:rPr>
              <a:t>認識</a:t>
            </a:r>
          </a:p>
        </p:txBody>
      </p:sp>
      <p:sp>
        <p:nvSpPr>
          <p:cNvPr id="84" name="矢印: 右 83">
            <a:extLst>
              <a:ext uri="{FF2B5EF4-FFF2-40B4-BE49-F238E27FC236}">
                <a16:creationId xmlns:a16="http://schemas.microsoft.com/office/drawing/2014/main" id="{508C6ED9-2EFB-41C2-8A8A-152AC0A66F24}"/>
              </a:ext>
            </a:extLst>
          </p:cNvPr>
          <p:cNvSpPr/>
          <p:nvPr/>
        </p:nvSpPr>
        <p:spPr>
          <a:xfrm rot="10800000">
            <a:off x="6455186" y="3020937"/>
            <a:ext cx="470226" cy="6321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楕円 24">
            <a:extLst>
              <a:ext uri="{FF2B5EF4-FFF2-40B4-BE49-F238E27FC236}">
                <a16:creationId xmlns:a16="http://schemas.microsoft.com/office/drawing/2014/main" id="{BB6EE49B-DED1-4A85-A0F1-B4E441A76848}"/>
              </a:ext>
            </a:extLst>
          </p:cNvPr>
          <p:cNvSpPr/>
          <p:nvPr/>
        </p:nvSpPr>
        <p:spPr>
          <a:xfrm>
            <a:off x="4860579" y="2720447"/>
            <a:ext cx="1311286" cy="13112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algn="ctr"/>
            <a:r>
              <a:rPr kumimoji="1" lang="ja-JP" altLang="en-US" sz="2100" b="1" dirty="0">
                <a:solidFill>
                  <a:schemeClr val="tx1"/>
                </a:solidFill>
              </a:rPr>
              <a:t>調整</a:t>
            </a:r>
          </a:p>
        </p:txBody>
      </p:sp>
      <p:sp>
        <p:nvSpPr>
          <p:cNvPr id="26" name="楕円 25">
            <a:extLst>
              <a:ext uri="{FF2B5EF4-FFF2-40B4-BE49-F238E27FC236}">
                <a16:creationId xmlns:a16="http://schemas.microsoft.com/office/drawing/2014/main" id="{480B3F79-32A9-46E4-B205-3F5851D8E490}"/>
              </a:ext>
            </a:extLst>
          </p:cNvPr>
          <p:cNvSpPr/>
          <p:nvPr/>
        </p:nvSpPr>
        <p:spPr>
          <a:xfrm>
            <a:off x="7208733" y="1081488"/>
            <a:ext cx="1311286" cy="131128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100" b="1" dirty="0">
                <a:solidFill>
                  <a:schemeClr val="tx1"/>
                </a:solidFill>
              </a:rPr>
              <a:t>判断</a:t>
            </a:r>
          </a:p>
        </p:txBody>
      </p:sp>
      <p:sp>
        <p:nvSpPr>
          <p:cNvPr id="27" name="楕円 26">
            <a:extLst>
              <a:ext uri="{FF2B5EF4-FFF2-40B4-BE49-F238E27FC236}">
                <a16:creationId xmlns:a16="http://schemas.microsoft.com/office/drawing/2014/main" id="{B408B2B2-D35D-41D0-A7F3-26DDD1F89036}"/>
              </a:ext>
            </a:extLst>
          </p:cNvPr>
          <p:cNvSpPr/>
          <p:nvPr/>
        </p:nvSpPr>
        <p:spPr>
          <a:xfrm>
            <a:off x="7208733" y="2720447"/>
            <a:ext cx="1311286" cy="1311286"/>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100" b="1" dirty="0">
                <a:solidFill>
                  <a:schemeClr val="tx1"/>
                </a:solidFill>
              </a:rPr>
              <a:t>操作</a:t>
            </a:r>
          </a:p>
        </p:txBody>
      </p:sp>
      <p:sp>
        <p:nvSpPr>
          <p:cNvPr id="29" name="矢印: 右 28">
            <a:extLst>
              <a:ext uri="{FF2B5EF4-FFF2-40B4-BE49-F238E27FC236}">
                <a16:creationId xmlns:a16="http://schemas.microsoft.com/office/drawing/2014/main" id="{49F892B9-6341-4FAE-B913-D63D4C5A2F52}"/>
              </a:ext>
            </a:extLst>
          </p:cNvPr>
          <p:cNvSpPr/>
          <p:nvPr/>
        </p:nvSpPr>
        <p:spPr>
          <a:xfrm rot="5400000">
            <a:off x="7729021" y="2220531"/>
            <a:ext cx="270710" cy="681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矢印: 右 29">
            <a:extLst>
              <a:ext uri="{FF2B5EF4-FFF2-40B4-BE49-F238E27FC236}">
                <a16:creationId xmlns:a16="http://schemas.microsoft.com/office/drawing/2014/main" id="{68352B81-AFC7-41DD-9A6F-DB9403502B71}"/>
              </a:ext>
            </a:extLst>
          </p:cNvPr>
          <p:cNvSpPr/>
          <p:nvPr/>
        </p:nvSpPr>
        <p:spPr>
          <a:xfrm rot="16200000">
            <a:off x="5369125" y="2205640"/>
            <a:ext cx="270710" cy="681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矢印: 右 30">
            <a:extLst>
              <a:ext uri="{FF2B5EF4-FFF2-40B4-BE49-F238E27FC236}">
                <a16:creationId xmlns:a16="http://schemas.microsoft.com/office/drawing/2014/main" id="{39A199CD-9DC4-44E4-A609-48B3F13ED5D0}"/>
              </a:ext>
            </a:extLst>
          </p:cNvPr>
          <p:cNvSpPr/>
          <p:nvPr/>
        </p:nvSpPr>
        <p:spPr>
          <a:xfrm>
            <a:off x="6448088" y="1421072"/>
            <a:ext cx="470226" cy="6321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968209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bwMode="auto">
          <a:xfrm>
            <a:off x="196693" y="1003971"/>
            <a:ext cx="8750613" cy="5101861"/>
          </a:xfrm>
          <a:prstGeom prst="rect">
            <a:avLst/>
          </a:prstGeom>
          <a:solidFill>
            <a:srgbClr val="E2F0D9"/>
          </a:solidFill>
          <a:ln w="25400" cap="flat" cmpd="sng" algn="ctr">
            <a:solidFill>
              <a:schemeClr val="bg2">
                <a:lumMod val="10000"/>
              </a:schemeClr>
            </a:solidFill>
            <a:prstDash val="solid"/>
            <a:round/>
            <a:headEnd type="none" w="med" len="med"/>
            <a:tailEnd type="none" w="med" len="med"/>
          </a:ln>
          <a:effectLst/>
        </p:spPr>
        <p:txBody>
          <a:bodyPr vert="horz" wrap="square" lIns="180000" tIns="81000" rIns="180000" bIns="135000" numCol="1" rtlCol="0" anchor="t" anchorCtr="0" compatLnSpc="1">
            <a:prstTxWarp prst="textNoShape">
              <a:avLst/>
            </a:prstTxWarp>
          </a:bodyPr>
          <a:lstStyle/>
          <a:p>
            <a:pPr marL="65485" eaLnBrk="1" hangingPunct="1">
              <a:lnSpc>
                <a:spcPts val="2500"/>
              </a:lnSpc>
              <a:tabLst>
                <a:tab pos="809625" algn="l"/>
                <a:tab pos="1007269" algn="l"/>
                <a:tab pos="2087166" algn="l"/>
              </a:tabLst>
            </a:pP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3" name="図 2">
            <a:extLst>
              <a:ext uri="{FF2B5EF4-FFF2-40B4-BE49-F238E27FC236}">
                <a16:creationId xmlns:a16="http://schemas.microsoft.com/office/drawing/2014/main" id="{539CDE35-C247-4053-8D96-3D77692B07E5}"/>
              </a:ext>
              <a:ext uri="{C183D7F6-B498-43B3-948B-1728B52AA6E4}">
                <adec:decorative xmlns=""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694" y="6213974"/>
            <a:ext cx="2008282" cy="545680"/>
          </a:xfrm>
          <a:prstGeom prst="rect">
            <a:avLst/>
          </a:prstGeom>
        </p:spPr>
      </p:pic>
      <p:sp>
        <p:nvSpPr>
          <p:cNvPr id="23" name="テキスト ボックス 22">
            <a:extLst>
              <a:ext uri="{FF2B5EF4-FFF2-40B4-BE49-F238E27FC236}">
                <a16:creationId xmlns:a16="http://schemas.microsoft.com/office/drawing/2014/main" id="{E9148F51-DE75-43EE-B57D-6042691BDF07}"/>
              </a:ext>
            </a:extLst>
          </p:cNvPr>
          <p:cNvSpPr txBox="1"/>
          <p:nvPr/>
        </p:nvSpPr>
        <p:spPr>
          <a:xfrm>
            <a:off x="705890" y="155140"/>
            <a:ext cx="2224121" cy="646331"/>
          </a:xfrm>
          <a:prstGeom prst="rect">
            <a:avLst/>
          </a:prstGeom>
          <a:solidFill>
            <a:schemeClr val="bg1"/>
          </a:solidFill>
        </p:spPr>
        <p:txBody>
          <a:bodyPr wrap="square" rtlCol="0">
            <a:spAutoFit/>
          </a:bodyPr>
          <a:lstStyle/>
          <a:p>
            <a:r>
              <a:rPr kumimoji="1" lang="en-US" altLang="ja-JP" sz="3600" b="1" dirty="0"/>
              <a:t>AutoRun</a:t>
            </a:r>
            <a:endParaRPr kumimoji="1" lang="ja-JP" altLang="en-US" sz="3600" b="1" dirty="0"/>
          </a:p>
        </p:txBody>
      </p:sp>
      <p:cxnSp>
        <p:nvCxnSpPr>
          <p:cNvPr id="24" name="直線コネクタ 23">
            <a:extLst>
              <a:ext uri="{FF2B5EF4-FFF2-40B4-BE49-F238E27FC236}">
                <a16:creationId xmlns:a16="http://schemas.microsoft.com/office/drawing/2014/main" id="{CD0D701E-C86D-4873-A4D1-0BBE9058C124}"/>
              </a:ext>
            </a:extLst>
          </p:cNvPr>
          <p:cNvCxnSpPr>
            <a:cxnSpLocks/>
          </p:cNvCxnSpPr>
          <p:nvPr/>
        </p:nvCxnSpPr>
        <p:spPr>
          <a:xfrm>
            <a:off x="705890" y="801471"/>
            <a:ext cx="222412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5429E23-93F5-4D27-A72F-EE2CA726C6A8}"/>
              </a:ext>
            </a:extLst>
          </p:cNvPr>
          <p:cNvCxnSpPr>
            <a:cxnSpLocks/>
          </p:cNvCxnSpPr>
          <p:nvPr/>
        </p:nvCxnSpPr>
        <p:spPr>
          <a:xfrm>
            <a:off x="705890" y="171957"/>
            <a:ext cx="222412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82D38A74-EB1D-4293-B7F2-0379DBA30A5E}"/>
              </a:ext>
            </a:extLst>
          </p:cNvPr>
          <p:cNvSpPr/>
          <p:nvPr/>
        </p:nvSpPr>
        <p:spPr>
          <a:xfrm>
            <a:off x="646871" y="1180818"/>
            <a:ext cx="7850256" cy="1133062"/>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tabLst>
                <a:tab pos="354013" algn="l"/>
              </a:tabLst>
            </a:pPr>
            <a:r>
              <a:rPr kumimoji="1" lang="en-US" altLang="ja-JP" sz="1500" dirty="0">
                <a:solidFill>
                  <a:schemeClr val="tx1"/>
                </a:solidFill>
              </a:rPr>
              <a:t>	</a:t>
            </a:r>
            <a:r>
              <a:rPr kumimoji="1" lang="ja-JP" altLang="en-US" sz="1500" dirty="0">
                <a:solidFill>
                  <a:schemeClr val="tx1"/>
                </a:solidFill>
              </a:rPr>
              <a:t>①</a:t>
            </a:r>
            <a:r>
              <a:rPr kumimoji="1" lang="en-US" altLang="ja-JP" sz="1500" dirty="0">
                <a:solidFill>
                  <a:schemeClr val="tx1"/>
                </a:solidFill>
              </a:rPr>
              <a:t>	</a:t>
            </a:r>
            <a:r>
              <a:rPr kumimoji="1" lang="ja-JP" altLang="en-US" sz="1500" dirty="0">
                <a:solidFill>
                  <a:schemeClr val="tx1"/>
                </a:solidFill>
              </a:rPr>
              <a:t>正面と左右６方向にレイを飛ばし、進行方向に</a:t>
            </a:r>
            <a:endParaRPr kumimoji="1" lang="en-US" altLang="ja-JP" sz="1500" dirty="0">
              <a:solidFill>
                <a:schemeClr val="tx1"/>
              </a:solidFill>
            </a:endParaRPr>
          </a:p>
          <a:p>
            <a:pPr>
              <a:tabLst>
                <a:tab pos="354013" algn="l"/>
              </a:tabLst>
            </a:pPr>
            <a:r>
              <a:rPr kumimoji="1" lang="en-US" altLang="ja-JP" sz="1500" dirty="0">
                <a:solidFill>
                  <a:schemeClr val="tx1"/>
                </a:solidFill>
              </a:rPr>
              <a:t>		</a:t>
            </a:r>
            <a:r>
              <a:rPr kumimoji="1" lang="ja-JP" altLang="en-US" sz="1500" dirty="0">
                <a:solidFill>
                  <a:schemeClr val="tx1"/>
                </a:solidFill>
              </a:rPr>
              <a:t>道路が続いているか調べます。道路があると赤、</a:t>
            </a:r>
            <a:endParaRPr kumimoji="1" lang="en-US" altLang="ja-JP" sz="1500" dirty="0">
              <a:solidFill>
                <a:schemeClr val="tx1"/>
              </a:solidFill>
            </a:endParaRPr>
          </a:p>
          <a:p>
            <a:pPr>
              <a:tabLst>
                <a:tab pos="354013" algn="l"/>
              </a:tabLst>
            </a:pPr>
            <a:r>
              <a:rPr kumimoji="1" lang="en-US" altLang="ja-JP" sz="1500" dirty="0">
                <a:solidFill>
                  <a:schemeClr val="tx1"/>
                </a:solidFill>
              </a:rPr>
              <a:t>		</a:t>
            </a:r>
            <a:r>
              <a:rPr kumimoji="1" lang="ja-JP" altLang="en-US" sz="1500" dirty="0">
                <a:solidFill>
                  <a:schemeClr val="tx1"/>
                </a:solidFill>
              </a:rPr>
              <a:t>続いてないと緑で表示するようにしました。</a:t>
            </a:r>
            <a:endParaRPr kumimoji="1" lang="en-US" altLang="ja-JP" sz="1500" dirty="0">
              <a:solidFill>
                <a:schemeClr val="tx1"/>
              </a:solidFill>
            </a:endParaRPr>
          </a:p>
        </p:txBody>
      </p:sp>
      <p:sp>
        <p:nvSpPr>
          <p:cNvPr id="5" name="正方形/長方形 4">
            <a:extLst>
              <a:ext uri="{FF2B5EF4-FFF2-40B4-BE49-F238E27FC236}">
                <a16:creationId xmlns:a16="http://schemas.microsoft.com/office/drawing/2014/main" id="{6BF2B707-C6FC-40D3-B82C-F6985FD1790C}"/>
              </a:ext>
            </a:extLst>
          </p:cNvPr>
          <p:cNvSpPr/>
          <p:nvPr/>
        </p:nvSpPr>
        <p:spPr>
          <a:xfrm>
            <a:off x="646871" y="2394050"/>
            <a:ext cx="7850256" cy="1331894"/>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358775">
              <a:buAutoNum type="circleNumDbPlain" startAt="2"/>
              <a:tabLst>
                <a:tab pos="898525" algn="l"/>
              </a:tabLst>
            </a:pPr>
            <a:r>
              <a:rPr kumimoji="1" lang="en-US" altLang="ja-JP" sz="1500" dirty="0">
                <a:solidFill>
                  <a:schemeClr val="tx1"/>
                </a:solidFill>
              </a:rPr>
              <a:t>		</a:t>
            </a:r>
            <a:r>
              <a:rPr kumimoji="1" lang="ja-JP" altLang="en-US" sz="1500" dirty="0">
                <a:solidFill>
                  <a:schemeClr val="tx1"/>
                </a:solidFill>
              </a:rPr>
              <a:t>①で道に続いていない左右のレイがあるときは</a:t>
            </a:r>
            <a:endParaRPr kumimoji="1" lang="en-US" altLang="ja-JP" sz="1500" dirty="0">
              <a:solidFill>
                <a:schemeClr val="tx1"/>
              </a:solidFill>
            </a:endParaRPr>
          </a:p>
          <a:p>
            <a:pPr marL="358775">
              <a:tabLst>
                <a:tab pos="715963" algn="l"/>
              </a:tabLst>
            </a:pPr>
            <a:r>
              <a:rPr kumimoji="1" lang="en-US" altLang="ja-JP" sz="1500" dirty="0">
                <a:solidFill>
                  <a:schemeClr val="tx1"/>
                </a:solidFill>
              </a:rPr>
              <a:t>		</a:t>
            </a:r>
            <a:r>
              <a:rPr kumimoji="1" lang="ja-JP" altLang="en-US" sz="1500" dirty="0">
                <a:solidFill>
                  <a:schemeClr val="tx1"/>
                </a:solidFill>
              </a:rPr>
              <a:t>先がカーブになっていると判断して、レイとは</a:t>
            </a:r>
            <a:endParaRPr kumimoji="1" lang="en-US" altLang="ja-JP" sz="1500" dirty="0">
              <a:solidFill>
                <a:schemeClr val="tx1"/>
              </a:solidFill>
            </a:endParaRPr>
          </a:p>
          <a:p>
            <a:pPr marL="358775">
              <a:tabLst>
                <a:tab pos="715963" algn="l"/>
              </a:tabLst>
            </a:pPr>
            <a:r>
              <a:rPr kumimoji="1" lang="en-US" altLang="ja-JP" sz="1500" dirty="0">
                <a:solidFill>
                  <a:schemeClr val="tx1"/>
                </a:solidFill>
              </a:rPr>
              <a:t>		</a:t>
            </a:r>
            <a:r>
              <a:rPr kumimoji="1" lang="ja-JP" altLang="en-US" sz="1500" dirty="0">
                <a:solidFill>
                  <a:schemeClr val="tx1"/>
                </a:solidFill>
              </a:rPr>
              <a:t>逆方向に曲がることを決定します。</a:t>
            </a:r>
            <a:endParaRPr kumimoji="1" lang="en-US" altLang="ja-JP" sz="1500" dirty="0">
              <a:solidFill>
                <a:schemeClr val="tx1"/>
              </a:solidFill>
            </a:endParaRPr>
          </a:p>
          <a:p>
            <a:pPr marL="358775">
              <a:tabLst>
                <a:tab pos="715963" algn="l"/>
              </a:tabLst>
            </a:pPr>
            <a:r>
              <a:rPr kumimoji="1" lang="en-US" altLang="ja-JP" sz="1500" dirty="0">
                <a:solidFill>
                  <a:schemeClr val="tx1"/>
                </a:solidFill>
              </a:rPr>
              <a:t>		</a:t>
            </a:r>
            <a:r>
              <a:rPr kumimoji="1" lang="ja-JP" altLang="en-US" sz="1500" dirty="0">
                <a:solidFill>
                  <a:schemeClr val="tx1"/>
                </a:solidFill>
              </a:rPr>
              <a:t>正面に道路続いているときはアクセルを踏む判定</a:t>
            </a:r>
            <a:endParaRPr kumimoji="1" lang="en-US" altLang="ja-JP" sz="1500" dirty="0">
              <a:solidFill>
                <a:schemeClr val="tx1"/>
              </a:solidFill>
            </a:endParaRPr>
          </a:p>
          <a:p>
            <a:pPr marL="358775">
              <a:tabLst>
                <a:tab pos="715963" algn="l"/>
              </a:tabLst>
            </a:pPr>
            <a:r>
              <a:rPr kumimoji="1" lang="en-US" altLang="ja-JP" sz="1500" dirty="0">
                <a:solidFill>
                  <a:schemeClr val="tx1"/>
                </a:solidFill>
              </a:rPr>
              <a:t>		</a:t>
            </a:r>
            <a:r>
              <a:rPr kumimoji="1" lang="ja-JP" altLang="en-US" sz="1500" dirty="0">
                <a:solidFill>
                  <a:schemeClr val="tx1"/>
                </a:solidFill>
              </a:rPr>
              <a:t>をとっています。</a:t>
            </a:r>
            <a:endParaRPr kumimoji="1" lang="en-US" altLang="ja-JP" sz="1500" dirty="0">
              <a:solidFill>
                <a:schemeClr val="tx1"/>
              </a:solidFill>
            </a:endParaRPr>
          </a:p>
        </p:txBody>
      </p:sp>
      <p:pic>
        <p:nvPicPr>
          <p:cNvPr id="6" name="図 5">
            <a:extLst>
              <a:ext uri="{FF2B5EF4-FFF2-40B4-BE49-F238E27FC236}">
                <a16:creationId xmlns:a16="http://schemas.microsoft.com/office/drawing/2014/main" id="{B5316193-E50B-4AC1-8E63-BD84774429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5791" y="1221006"/>
            <a:ext cx="1971070" cy="1052686"/>
          </a:xfrm>
          <a:prstGeom prst="rect">
            <a:avLst/>
          </a:prstGeom>
        </p:spPr>
      </p:pic>
      <p:pic>
        <p:nvPicPr>
          <p:cNvPr id="7" name="図 6">
            <a:extLst>
              <a:ext uri="{FF2B5EF4-FFF2-40B4-BE49-F238E27FC236}">
                <a16:creationId xmlns:a16="http://schemas.microsoft.com/office/drawing/2014/main" id="{4C530434-D5E2-4B2C-98AB-EF40374858F2}"/>
              </a:ext>
            </a:extLst>
          </p:cNvPr>
          <p:cNvPicPr>
            <a:picLocks noChangeAspect="1"/>
          </p:cNvPicPr>
          <p:nvPr/>
        </p:nvPicPr>
        <p:blipFill rotWithShape="1">
          <a:blip r:embed="rId5"/>
          <a:srcRect l="8333" t="25361" r="63167" b="34755"/>
          <a:stretch/>
        </p:blipFill>
        <p:spPr>
          <a:xfrm>
            <a:off x="6371427" y="2431506"/>
            <a:ext cx="1659798" cy="1256981"/>
          </a:xfrm>
          <a:prstGeom prst="rect">
            <a:avLst/>
          </a:prstGeom>
          <a:ln w="19050">
            <a:solidFill>
              <a:schemeClr val="accent6">
                <a:lumMod val="50000"/>
              </a:schemeClr>
            </a:solidFill>
          </a:ln>
        </p:spPr>
      </p:pic>
      <p:sp>
        <p:nvSpPr>
          <p:cNvPr id="8" name="正方形/長方形 7">
            <a:extLst>
              <a:ext uri="{FF2B5EF4-FFF2-40B4-BE49-F238E27FC236}">
                <a16:creationId xmlns:a16="http://schemas.microsoft.com/office/drawing/2014/main" id="{60BB8E3E-170A-4D97-81C4-06EDB0CF9F72}"/>
              </a:ext>
            </a:extLst>
          </p:cNvPr>
          <p:cNvSpPr/>
          <p:nvPr/>
        </p:nvSpPr>
        <p:spPr>
          <a:xfrm>
            <a:off x="646871" y="3803735"/>
            <a:ext cx="7850256" cy="892352"/>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354013">
              <a:tabLst>
                <a:tab pos="898525" algn="l"/>
              </a:tabLst>
            </a:pPr>
            <a:r>
              <a:rPr kumimoji="1" lang="ja-JP" altLang="en-US" sz="1500" dirty="0">
                <a:solidFill>
                  <a:schemeClr val="tx1"/>
                </a:solidFill>
              </a:rPr>
              <a:t>③　</a:t>
            </a:r>
            <a:r>
              <a:rPr kumimoji="1" lang="en-US" altLang="ja-JP" sz="1500" dirty="0">
                <a:solidFill>
                  <a:schemeClr val="tx1"/>
                </a:solidFill>
              </a:rPr>
              <a:t>	</a:t>
            </a:r>
            <a:r>
              <a:rPr kumimoji="1" lang="ja-JP" altLang="en-US" sz="1500" dirty="0">
                <a:solidFill>
                  <a:schemeClr val="tx1"/>
                </a:solidFill>
              </a:rPr>
              <a:t>曲がる量とアクセルを</a:t>
            </a:r>
            <a:r>
              <a:rPr kumimoji="1" lang="en-US" altLang="ja-JP" sz="1500" dirty="0">
                <a:solidFill>
                  <a:schemeClr val="tx1"/>
                </a:solidFill>
              </a:rPr>
              <a:t>CarController</a:t>
            </a:r>
            <a:r>
              <a:rPr kumimoji="1" lang="ja-JP" altLang="en-US" sz="1500" dirty="0">
                <a:solidFill>
                  <a:schemeClr val="tx1"/>
                </a:solidFill>
              </a:rPr>
              <a:t>がもつ</a:t>
            </a:r>
            <a:r>
              <a:rPr kumimoji="1" lang="en-US" altLang="ja-JP" sz="1500" dirty="0">
                <a:solidFill>
                  <a:schemeClr val="tx1"/>
                </a:solidFill>
              </a:rPr>
              <a:t>Move</a:t>
            </a:r>
          </a:p>
          <a:p>
            <a:pPr marL="358775">
              <a:tabLst>
                <a:tab pos="895350" algn="l"/>
              </a:tabLst>
            </a:pPr>
            <a:r>
              <a:rPr kumimoji="1" lang="en-US" altLang="ja-JP" sz="1500" dirty="0">
                <a:solidFill>
                  <a:schemeClr val="tx1"/>
                </a:solidFill>
              </a:rPr>
              <a:t>	</a:t>
            </a:r>
            <a:r>
              <a:rPr kumimoji="1" lang="ja-JP" altLang="en-US" sz="1500" dirty="0">
                <a:solidFill>
                  <a:schemeClr val="tx1"/>
                </a:solidFill>
              </a:rPr>
              <a:t>に渡します。曲がるときは曲がっている時間に</a:t>
            </a:r>
            <a:endParaRPr kumimoji="1" lang="en-US" altLang="ja-JP" sz="1500" dirty="0">
              <a:solidFill>
                <a:schemeClr val="tx1"/>
              </a:solidFill>
            </a:endParaRPr>
          </a:p>
          <a:p>
            <a:pPr marL="358775">
              <a:tabLst>
                <a:tab pos="895350" algn="l"/>
              </a:tabLst>
            </a:pPr>
            <a:r>
              <a:rPr kumimoji="1" lang="en-US" altLang="ja-JP" sz="1500" dirty="0">
                <a:solidFill>
                  <a:schemeClr val="tx1"/>
                </a:solidFill>
              </a:rPr>
              <a:t>	</a:t>
            </a:r>
            <a:r>
              <a:rPr kumimoji="1" lang="ja-JP" altLang="en-US" sz="1500" dirty="0">
                <a:solidFill>
                  <a:schemeClr val="tx1"/>
                </a:solidFill>
              </a:rPr>
              <a:t>応じてブレーキの値も渡します。</a:t>
            </a:r>
            <a:endParaRPr kumimoji="1" lang="en-US" altLang="ja-JP" sz="1500" dirty="0">
              <a:solidFill>
                <a:schemeClr val="tx1"/>
              </a:solidFill>
            </a:endParaRPr>
          </a:p>
        </p:txBody>
      </p:sp>
      <p:sp>
        <p:nvSpPr>
          <p:cNvPr id="9" name="正方形/長方形 8">
            <a:extLst>
              <a:ext uri="{FF2B5EF4-FFF2-40B4-BE49-F238E27FC236}">
                <a16:creationId xmlns:a16="http://schemas.microsoft.com/office/drawing/2014/main" id="{DCB07EAD-A288-4E60-AF64-20C14A73FB7C}"/>
              </a:ext>
            </a:extLst>
          </p:cNvPr>
          <p:cNvSpPr/>
          <p:nvPr/>
        </p:nvSpPr>
        <p:spPr>
          <a:xfrm>
            <a:off x="646871" y="4771519"/>
            <a:ext cx="7850256" cy="1082510"/>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354013">
              <a:tabLst>
                <a:tab pos="898525" algn="l"/>
              </a:tabLst>
            </a:pPr>
            <a:r>
              <a:rPr kumimoji="1" lang="ja-JP" altLang="en-US" sz="1500" dirty="0">
                <a:solidFill>
                  <a:schemeClr val="tx1"/>
                </a:solidFill>
              </a:rPr>
              <a:t>④</a:t>
            </a:r>
            <a:r>
              <a:rPr kumimoji="1" lang="en-US" altLang="ja-JP" sz="1500" dirty="0">
                <a:solidFill>
                  <a:schemeClr val="tx1"/>
                </a:solidFill>
              </a:rPr>
              <a:t>	</a:t>
            </a:r>
            <a:r>
              <a:rPr kumimoji="1" lang="ja-JP" altLang="en-US" sz="1500" dirty="0">
                <a:solidFill>
                  <a:schemeClr val="tx1"/>
                </a:solidFill>
              </a:rPr>
              <a:t>直線道路が続くところでは、インコースをとる</a:t>
            </a:r>
            <a:r>
              <a:rPr kumimoji="1" lang="en-US" altLang="ja-JP" sz="1500" dirty="0">
                <a:solidFill>
                  <a:schemeClr val="tx1"/>
                </a:solidFill>
              </a:rPr>
              <a:t>	</a:t>
            </a:r>
          </a:p>
          <a:p>
            <a:pPr marL="354013">
              <a:tabLst>
                <a:tab pos="898525" algn="l"/>
              </a:tabLst>
            </a:pPr>
            <a:r>
              <a:rPr kumimoji="1" lang="en-US" altLang="ja-JP" sz="1500" dirty="0">
                <a:solidFill>
                  <a:schemeClr val="tx1"/>
                </a:solidFill>
              </a:rPr>
              <a:t>	</a:t>
            </a:r>
            <a:r>
              <a:rPr kumimoji="1" lang="ja-JP" altLang="en-US" sz="1500" dirty="0">
                <a:solidFill>
                  <a:schemeClr val="tx1"/>
                </a:solidFill>
              </a:rPr>
              <a:t>ようにするために乱数を使って幅寄せを行って</a:t>
            </a:r>
            <a:endParaRPr kumimoji="1" lang="en-US" altLang="ja-JP" sz="1500" dirty="0">
              <a:solidFill>
                <a:schemeClr val="tx1"/>
              </a:solidFill>
            </a:endParaRPr>
          </a:p>
          <a:p>
            <a:pPr marL="354013">
              <a:tabLst>
                <a:tab pos="898525" algn="l"/>
              </a:tabLst>
            </a:pPr>
            <a:r>
              <a:rPr kumimoji="1" lang="en-US" altLang="ja-JP" sz="1500" dirty="0">
                <a:solidFill>
                  <a:schemeClr val="tx1"/>
                </a:solidFill>
              </a:rPr>
              <a:t>	</a:t>
            </a:r>
            <a:r>
              <a:rPr kumimoji="1" lang="ja-JP" altLang="en-US" sz="1500" dirty="0">
                <a:solidFill>
                  <a:schemeClr val="tx1"/>
                </a:solidFill>
              </a:rPr>
              <a:t>います。直線の判定には上記のレイとは別に専用</a:t>
            </a:r>
            <a:endParaRPr kumimoji="1" lang="en-US" altLang="ja-JP" sz="1500" dirty="0">
              <a:solidFill>
                <a:schemeClr val="tx1"/>
              </a:solidFill>
            </a:endParaRPr>
          </a:p>
          <a:p>
            <a:pPr marL="354013">
              <a:tabLst>
                <a:tab pos="898525" algn="l"/>
              </a:tabLst>
            </a:pPr>
            <a:r>
              <a:rPr kumimoji="1" lang="en-US" altLang="ja-JP" sz="1500" dirty="0">
                <a:solidFill>
                  <a:schemeClr val="tx1"/>
                </a:solidFill>
              </a:rPr>
              <a:t>	</a:t>
            </a:r>
            <a:r>
              <a:rPr kumimoji="1" lang="ja-JP" altLang="en-US" sz="1500" dirty="0">
                <a:solidFill>
                  <a:schemeClr val="tx1"/>
                </a:solidFill>
              </a:rPr>
              <a:t>のレイで判定しています。</a:t>
            </a:r>
            <a:endParaRPr kumimoji="1" lang="en-US" altLang="ja-JP" sz="1500" dirty="0">
              <a:solidFill>
                <a:schemeClr val="tx1"/>
              </a:solidFill>
            </a:endParaRPr>
          </a:p>
        </p:txBody>
      </p:sp>
    </p:spTree>
    <p:extLst>
      <p:ext uri="{BB962C8B-B14F-4D97-AF65-F5344CB8AC3E}">
        <p14:creationId xmlns:p14="http://schemas.microsoft.com/office/powerpoint/2010/main" val="551275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52000" y="1406013"/>
            <a:ext cx="8640000" cy="5100694"/>
          </a:xfrm>
          <a:prstGeom prst="rect">
            <a:avLst/>
          </a:prstGeom>
          <a:solidFill>
            <a:schemeClr val="tx1"/>
          </a:solidFill>
          <a:ln w="12700" cap="flat" cmpd="sng" algn="ctr">
            <a:solidFill>
              <a:srgbClr val="000000"/>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eaLnBrk="1" hangingPunct="1"/>
            <a:endParaRPr lang="ja-JP" altLang="en-US" sz="1350" dirty="0">
              <a:latin typeface="Arial" charset="0"/>
              <a:cs typeface="Arial" charset="0"/>
            </a:endParaRPr>
          </a:p>
        </p:txBody>
      </p:sp>
      <p:sp>
        <p:nvSpPr>
          <p:cNvPr id="2" name="正方形/長方形 1">
            <a:extLst>
              <a:ext uri="{FF2B5EF4-FFF2-40B4-BE49-F238E27FC236}">
                <a16:creationId xmlns:a16="http://schemas.microsoft.com/office/drawing/2014/main" id="{16C5C425-659B-4AF4-BB81-9DB36E414F42}"/>
              </a:ext>
            </a:extLst>
          </p:cNvPr>
          <p:cNvSpPr/>
          <p:nvPr/>
        </p:nvSpPr>
        <p:spPr bwMode="auto">
          <a:xfrm>
            <a:off x="312434" y="1512580"/>
            <a:ext cx="4059260" cy="2450761"/>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p:spPr>
        <p:txBody>
          <a:bodyPr vert="horz" wrap="square" lIns="108000" tIns="108000" rIns="108000" bIns="0" numCol="1" rtlCol="0" anchor="t" anchorCtr="0" compatLnSpc="1">
            <a:prstTxWarp prst="textNoShape">
              <a:avLst/>
            </a:prstTxWarp>
          </a:bodyPr>
          <a:lstStyle/>
          <a:p>
            <a:pPr marL="197644" defTabSz="738188" eaLnBrk="1" hangingPunct="1">
              <a:lnSpc>
                <a:spcPct val="150000"/>
              </a:lnSpc>
              <a:tabLst>
                <a:tab pos="2019300" algn="l"/>
                <a:tab pos="2330450" algn="l"/>
              </a:tabLst>
            </a:pPr>
            <a:r>
              <a:rPr lang="ja-JP" altLang="en-US" sz="2400"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使用言語</a:t>
            </a:r>
            <a:r>
              <a:rPr lang="en-US" altLang="ja-JP" sz="2400"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C++,</a:t>
            </a:r>
            <a:r>
              <a:rPr lang="en-US" altLang="ja-JP" sz="225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HLSL</a:t>
            </a:r>
          </a:p>
          <a:p>
            <a:pPr marL="197644" defTabSz="685800" eaLnBrk="1" hangingPunct="1">
              <a:lnSpc>
                <a:spcPct val="150000"/>
              </a:lnSpc>
              <a:tabLst>
                <a:tab pos="2019300" algn="l"/>
                <a:tab pos="2355056" algn="l"/>
              </a:tabLst>
            </a:pPr>
            <a:r>
              <a:rPr lang="ja-JP" altLang="en-US" sz="2400"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使用</a:t>
            </a:r>
            <a:r>
              <a:rPr lang="en-US" altLang="ja-JP" sz="2400" spc="97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API</a:t>
            </a:r>
            <a:r>
              <a:rPr lang="en-US" altLang="ja-JP"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DirectX12</a:t>
            </a:r>
          </a:p>
          <a:p>
            <a:pPr marL="197644" defTabSz="685800" eaLnBrk="1" hangingPunct="1">
              <a:lnSpc>
                <a:spcPct val="150000"/>
              </a:lnSpc>
              <a:tabLst>
                <a:tab pos="2019300" algn="l"/>
                <a:tab pos="2355056" algn="l"/>
              </a:tabLst>
            </a:pPr>
            <a:r>
              <a:rPr lang="ja-JP" altLang="en-US" sz="2400" kern="2000"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学習</a:t>
            </a:r>
            <a:r>
              <a:rPr lang="ja-JP" altLang="en-US" sz="2400"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期間</a:t>
            </a:r>
            <a:r>
              <a:rPr lang="en-US" altLang="ja-JP" sz="2400"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４</a:t>
            </a:r>
            <a:r>
              <a:rPr lang="ja-JP" altLang="en-US" sz="2400" dirty="0" smtClean="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か月</a:t>
            </a:r>
            <a:endParaRPr lang="en-US" altLang="ja-JP"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197644" eaLnBrk="1" hangingPunct="1">
              <a:lnSpc>
                <a:spcPct val="150000"/>
              </a:lnSpc>
              <a:tabLst>
                <a:tab pos="2019300" algn="l"/>
                <a:tab pos="2355056" algn="l"/>
              </a:tabLst>
            </a:pPr>
            <a:r>
              <a:rPr lang="ja-JP" altLang="en-US" sz="2400" kern="2000"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制作</a:t>
            </a:r>
            <a:r>
              <a:rPr lang="ja-JP" altLang="en-US" sz="2400"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人数</a:t>
            </a:r>
            <a:r>
              <a:rPr lang="en-US" altLang="ja-JP" sz="2400"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１人</a:t>
            </a:r>
            <a:endParaRPr lang="en-US" altLang="ja-JP"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
        <p:nvSpPr>
          <p:cNvPr id="5" name="正方形/長方形 4"/>
          <p:cNvSpPr/>
          <p:nvPr/>
        </p:nvSpPr>
        <p:spPr bwMode="auto">
          <a:xfrm>
            <a:off x="4451195" y="1512579"/>
            <a:ext cx="4361304" cy="4880917"/>
          </a:xfrm>
          <a:prstGeom prst="rect">
            <a:avLst/>
          </a:prstGeom>
          <a:solidFill>
            <a:srgbClr val="CCECFF"/>
          </a:solidFill>
          <a:ln w="25400" cap="flat" cmpd="sng" algn="ctr">
            <a:solidFill>
              <a:schemeClr val="accent6">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eaLnBrk="1" hangingPunct="1"/>
            <a:endParaRPr lang="ja-JP" altLang="en-US" sz="1350">
              <a:latin typeface="Arial" charset="0"/>
              <a:cs typeface="Arial" charset="0"/>
            </a:endParaRPr>
          </a:p>
        </p:txBody>
      </p:sp>
      <p:pic>
        <p:nvPicPr>
          <p:cNvPr id="3" name="図 2">
            <a:extLst>
              <a:ext uri="{FF2B5EF4-FFF2-40B4-BE49-F238E27FC236}">
                <a16:creationId xmlns:a16="http://schemas.microsoft.com/office/drawing/2014/main" id="{D6CB9AD9-0A77-4B57-ABD5-253356082531}"/>
              </a:ext>
            </a:extLst>
          </p:cNvPr>
          <p:cNvPicPr>
            <a:picLocks/>
          </p:cNvPicPr>
          <p:nvPr/>
        </p:nvPicPr>
        <p:blipFill rotWithShape="1">
          <a:blip r:embed="rId2" cstate="print">
            <a:extLst>
              <a:ext uri="{28A0092B-C50C-407E-A947-70E740481C1C}">
                <a14:useLocalDpi xmlns:a14="http://schemas.microsoft.com/office/drawing/2010/main" val="0"/>
              </a:ext>
            </a:extLst>
          </a:blip>
          <a:srcRect l="20070" t="23333" r="21650" b="13783"/>
          <a:stretch/>
        </p:blipFill>
        <p:spPr>
          <a:xfrm>
            <a:off x="4882195" y="1646398"/>
            <a:ext cx="3499303" cy="2316943"/>
          </a:xfrm>
          <a:prstGeom prst="rect">
            <a:avLst/>
          </a:prstGeom>
        </p:spPr>
      </p:pic>
      <p:sp>
        <p:nvSpPr>
          <p:cNvPr id="13" name="正方形/長方形 12">
            <a:extLst>
              <a:ext uri="{FF2B5EF4-FFF2-40B4-BE49-F238E27FC236}">
                <a16:creationId xmlns:a16="http://schemas.microsoft.com/office/drawing/2014/main" id="{ACF76664-2410-4548-BF8F-B4C9277F166E}"/>
              </a:ext>
            </a:extLst>
          </p:cNvPr>
          <p:cNvSpPr/>
          <p:nvPr/>
        </p:nvSpPr>
        <p:spPr bwMode="auto">
          <a:xfrm>
            <a:off x="331500" y="4069908"/>
            <a:ext cx="4040193" cy="2323588"/>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p:spPr>
        <p:txBody>
          <a:bodyPr vert="horz" wrap="square" lIns="108000" tIns="108000" rIns="72000" bIns="108000" numCol="1" rtlCol="0" anchor="t" anchorCtr="0" compatLnSpc="1">
            <a:prstTxWarp prst="textNoShape">
              <a:avLst/>
            </a:prstTxWarp>
          </a:bodyPr>
          <a:lstStyle/>
          <a:p>
            <a:pPr defTabSz="685800" eaLnBrk="1" hangingPunct="1"/>
            <a:r>
              <a:rPr lang="ja-JP" altLang="en-US" sz="2000" dirty="0">
                <a:solidFill>
                  <a:srgbClr val="000000"/>
                </a:solidFill>
                <a:latin typeface="ＭＳ Ｐゴシック" panose="020B0600070205080204" pitchFamily="50" charset="-128"/>
                <a:ea typeface="ＭＳ Ｐゴシック" panose="020B0600070205080204" pitchFamily="50" charset="-128"/>
                <a:cs typeface="Arial" charset="0"/>
              </a:rPr>
              <a:t>主に</a:t>
            </a:r>
            <a:r>
              <a:rPr lang="en-US" altLang="ja-JP" sz="2000" dirty="0">
                <a:solidFill>
                  <a:srgbClr val="000000"/>
                </a:solidFill>
                <a:latin typeface="ＭＳ Ｐゴシック" panose="020B0600070205080204" pitchFamily="50" charset="-128"/>
                <a:ea typeface="ＭＳ Ｐゴシック" panose="020B0600070205080204" pitchFamily="50" charset="-128"/>
                <a:cs typeface="Arial" charset="0"/>
              </a:rPr>
              <a:t>PC</a:t>
            </a:r>
            <a:r>
              <a:rPr lang="ja-JP" altLang="en-US" sz="2000" dirty="0">
                <a:solidFill>
                  <a:srgbClr val="000000"/>
                </a:solidFill>
                <a:latin typeface="ＭＳ Ｐゴシック" panose="020B0600070205080204" pitchFamily="50" charset="-128"/>
                <a:ea typeface="ＭＳ Ｐゴシック" panose="020B0600070205080204" pitchFamily="50" charset="-128"/>
                <a:cs typeface="Arial" charset="0"/>
              </a:rPr>
              <a:t>のゲーム開発でグラフィックの</a:t>
            </a:r>
            <a:r>
              <a:rPr lang="en-US" altLang="ja-JP" sz="2000" dirty="0">
                <a:solidFill>
                  <a:srgbClr val="000000"/>
                </a:solidFill>
                <a:latin typeface="ＭＳ Ｐゴシック" panose="020B0600070205080204" pitchFamily="50" charset="-128"/>
                <a:ea typeface="ＭＳ Ｐゴシック" panose="020B0600070205080204" pitchFamily="50" charset="-128"/>
                <a:cs typeface="Arial" charset="0"/>
              </a:rPr>
              <a:t>API</a:t>
            </a:r>
            <a:r>
              <a:rPr lang="ja-JP" altLang="en-US" sz="2000" dirty="0">
                <a:solidFill>
                  <a:srgbClr val="000000"/>
                </a:solidFill>
                <a:latin typeface="ＭＳ Ｐゴシック" panose="020B0600070205080204" pitchFamily="50" charset="-128"/>
                <a:ea typeface="ＭＳ Ｐゴシック" panose="020B0600070205080204" pitchFamily="50" charset="-128"/>
                <a:cs typeface="Arial" charset="0"/>
              </a:rPr>
              <a:t>として導入されてい</a:t>
            </a:r>
            <a:r>
              <a:rPr lang="en-US" altLang="ja-JP" sz="2000" dirty="0">
                <a:solidFill>
                  <a:srgbClr val="000000"/>
                </a:solidFill>
                <a:latin typeface="ＭＳ Ｐゴシック" panose="020B0600070205080204" pitchFamily="50" charset="-128"/>
                <a:ea typeface="ＭＳ Ｐゴシック" panose="020B0600070205080204" pitchFamily="50" charset="-128"/>
                <a:cs typeface="Arial" charset="0"/>
              </a:rPr>
              <a:t>DirectX12</a:t>
            </a:r>
            <a:r>
              <a:rPr lang="ja-JP" altLang="en-US" sz="2000" dirty="0">
                <a:solidFill>
                  <a:srgbClr val="000000"/>
                </a:solidFill>
                <a:latin typeface="ＭＳ Ｐゴシック" panose="020B0600070205080204" pitchFamily="50" charset="-128"/>
                <a:ea typeface="ＭＳ Ｐゴシック" panose="020B0600070205080204" pitchFamily="50" charset="-128"/>
                <a:cs typeface="Arial" charset="0"/>
              </a:rPr>
              <a:t>の学習を行いました。</a:t>
            </a:r>
            <a:endParaRPr lang="en-US" altLang="ja-JP" sz="2000"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r>
              <a:rPr lang="ja-JP" altLang="en-US" sz="2000" dirty="0">
                <a:solidFill>
                  <a:srgbClr val="000000"/>
                </a:solidFill>
                <a:latin typeface="ＭＳ Ｐゴシック" panose="020B0600070205080204" pitchFamily="50" charset="-128"/>
                <a:ea typeface="ＭＳ Ｐゴシック" panose="020B0600070205080204" pitchFamily="50" charset="-128"/>
                <a:cs typeface="Arial" charset="0"/>
              </a:rPr>
              <a:t>モデルのスキニング、シャドウマップ</a:t>
            </a:r>
            <a:endParaRPr lang="en-US" altLang="ja-JP" sz="2000"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r>
              <a:rPr lang="ja-JP" altLang="en-US" sz="2000" dirty="0">
                <a:solidFill>
                  <a:srgbClr val="000000"/>
                </a:solidFill>
                <a:latin typeface="ＭＳ Ｐゴシック" panose="020B0600070205080204" pitchFamily="50" charset="-128"/>
                <a:ea typeface="ＭＳ Ｐゴシック" panose="020B0600070205080204" pitchFamily="50" charset="-128"/>
                <a:cs typeface="Arial" charset="0"/>
              </a:rPr>
              <a:t>などを実装しました。リファレンスが英語しかないため、内容の把握が大変でした。</a:t>
            </a:r>
            <a:endParaRPr lang="en-US" altLang="ja-JP" sz="2000" dirty="0">
              <a:solidFill>
                <a:srgbClr val="000000"/>
              </a:solidFill>
              <a:latin typeface="ＭＳ Ｐゴシック" panose="020B0600070205080204" pitchFamily="50" charset="-128"/>
              <a:ea typeface="ＭＳ Ｐゴシック" panose="020B0600070205080204" pitchFamily="50" charset="-128"/>
              <a:cs typeface="Arial" charset="0"/>
            </a:endParaRPr>
          </a:p>
        </p:txBody>
      </p:sp>
      <p:pic>
        <p:nvPicPr>
          <p:cNvPr id="19" name="図 18">
            <a:extLst>
              <a:ext uri="{FF2B5EF4-FFF2-40B4-BE49-F238E27FC236}">
                <a16:creationId xmlns:a16="http://schemas.microsoft.com/office/drawing/2014/main" id="{0C749A81-96F1-486D-8247-DCD0FA237261}"/>
              </a:ext>
            </a:extLst>
          </p:cNvPr>
          <p:cNvPicPr>
            <a:picLocks/>
          </p:cNvPicPr>
          <p:nvPr/>
        </p:nvPicPr>
        <p:blipFill rotWithShape="1">
          <a:blip r:embed="rId3" cstate="print">
            <a:extLst>
              <a:ext uri="{28A0092B-C50C-407E-A947-70E740481C1C}">
                <a14:useLocalDpi xmlns:a14="http://schemas.microsoft.com/office/drawing/2010/main" val="0"/>
              </a:ext>
            </a:extLst>
          </a:blip>
          <a:srcRect t="5605"/>
          <a:stretch/>
        </p:blipFill>
        <p:spPr>
          <a:xfrm>
            <a:off x="4953575" y="4069907"/>
            <a:ext cx="3356542" cy="2211671"/>
          </a:xfrm>
          <a:prstGeom prst="rect">
            <a:avLst/>
          </a:prstGeom>
          <a:ln>
            <a:noFill/>
          </a:ln>
        </p:spPr>
      </p:pic>
      <p:sp>
        <p:nvSpPr>
          <p:cNvPr id="20" name="タイトル 1">
            <a:extLst>
              <a:ext uri="{FF2B5EF4-FFF2-40B4-BE49-F238E27FC236}">
                <a16:creationId xmlns:a16="http://schemas.microsoft.com/office/drawing/2014/main" id="{9A541FEF-A5C7-4EFB-8ADE-F63D81CF6CA8}"/>
              </a:ext>
            </a:extLst>
          </p:cNvPr>
          <p:cNvSpPr>
            <a:spLocks noGrp="1"/>
          </p:cNvSpPr>
          <p:nvPr>
            <p:ph type="title"/>
          </p:nvPr>
        </p:nvSpPr>
        <p:spPr>
          <a:xfrm>
            <a:off x="252000" y="354251"/>
            <a:ext cx="8640000" cy="540544"/>
          </a:xfrm>
        </p:spPr>
        <p:txBody>
          <a:bodyPr>
            <a:noAutofit/>
          </a:bodyPr>
          <a:lstStyle/>
          <a:p>
            <a:r>
              <a:rPr lang="en-US" altLang="ja-JP" sz="4800" dirty="0">
                <a:solidFill>
                  <a:srgbClr val="1C1C1C"/>
                </a:solidFill>
              </a:rPr>
              <a:t>DirectX12</a:t>
            </a:r>
            <a:endParaRPr lang="ja-JP" altLang="en-US" sz="4800" dirty="0">
              <a:solidFill>
                <a:srgbClr val="1C1C1C"/>
              </a:solidFill>
            </a:endParaRPr>
          </a:p>
        </p:txBody>
      </p:sp>
    </p:spTree>
    <p:extLst>
      <p:ext uri="{BB962C8B-B14F-4D97-AF65-F5344CB8AC3E}">
        <p14:creationId xmlns:p14="http://schemas.microsoft.com/office/powerpoint/2010/main" val="1843329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425C4CC7-354C-48DD-B4CF-8D7634996201}"/>
              </a:ext>
            </a:extLst>
          </p:cNvPr>
          <p:cNvSpPr/>
          <p:nvPr/>
        </p:nvSpPr>
        <p:spPr bwMode="auto">
          <a:xfrm>
            <a:off x="196693" y="1003971"/>
            <a:ext cx="8750613" cy="5229676"/>
          </a:xfrm>
          <a:prstGeom prst="rect">
            <a:avLst/>
          </a:prstGeom>
          <a:solidFill>
            <a:schemeClr val="accent6">
              <a:lumMod val="20000"/>
              <a:lumOff val="80000"/>
            </a:schemeClr>
          </a:solidFill>
          <a:ln w="25400" cap="flat" cmpd="sng" algn="ctr">
            <a:solidFill>
              <a:schemeClr val="bg2">
                <a:lumMod val="10000"/>
              </a:schemeClr>
            </a:solidFill>
            <a:prstDash val="solid"/>
            <a:round/>
            <a:headEnd type="none" w="med" len="med"/>
            <a:tailEnd type="none" w="med" len="med"/>
          </a:ln>
          <a:effectLst/>
        </p:spPr>
        <p:txBody>
          <a:bodyPr vert="horz" wrap="square" lIns="180000" tIns="81000" rIns="180000" bIns="135000" numCol="1" rtlCol="0" anchor="t" anchorCtr="0" compatLnSpc="1">
            <a:prstTxWarp prst="textNoShape">
              <a:avLst/>
            </a:prstTxWarp>
          </a:bodyPr>
          <a:lstStyle/>
          <a:p>
            <a:pPr marL="65485" eaLnBrk="1" hangingPunct="1">
              <a:lnSpc>
                <a:spcPts val="2500"/>
              </a:lnSpc>
              <a:tabLst>
                <a:tab pos="809625" algn="l"/>
                <a:tab pos="1007269" algn="l"/>
                <a:tab pos="2087166" algn="l"/>
              </a:tabLst>
            </a:pP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p:txBody>
      </p:sp>
      <p:sp>
        <p:nvSpPr>
          <p:cNvPr id="20" name="タイトル 1">
            <a:extLst>
              <a:ext uri="{FF2B5EF4-FFF2-40B4-BE49-F238E27FC236}">
                <a16:creationId xmlns:a16="http://schemas.microsoft.com/office/drawing/2014/main" id="{9A541FEF-A5C7-4EFB-8ADE-F63D81CF6CA8}"/>
              </a:ext>
            </a:extLst>
          </p:cNvPr>
          <p:cNvSpPr>
            <a:spLocks noGrp="1"/>
          </p:cNvSpPr>
          <p:nvPr>
            <p:ph type="title"/>
          </p:nvPr>
        </p:nvSpPr>
        <p:spPr>
          <a:xfrm>
            <a:off x="743612" y="206767"/>
            <a:ext cx="3828387" cy="629035"/>
          </a:xfrm>
          <a:solidFill>
            <a:schemeClr val="bg1"/>
          </a:solidFill>
        </p:spPr>
        <p:txBody>
          <a:bodyPr tIns="72000" bIns="0">
            <a:noAutofit/>
          </a:bodyPr>
          <a:lstStyle/>
          <a:p>
            <a:pPr algn="ctr"/>
            <a:r>
              <a:rPr lang="ja-JP" altLang="en-US" sz="3600" b="1" dirty="0">
                <a:solidFill>
                  <a:srgbClr val="1C1C1C"/>
                </a:solidFill>
              </a:rPr>
              <a:t>ポストエフェクト</a:t>
            </a:r>
          </a:p>
        </p:txBody>
      </p:sp>
      <p:cxnSp>
        <p:nvCxnSpPr>
          <p:cNvPr id="8" name="直線コネクタ 7">
            <a:extLst>
              <a:ext uri="{FF2B5EF4-FFF2-40B4-BE49-F238E27FC236}">
                <a16:creationId xmlns:a16="http://schemas.microsoft.com/office/drawing/2014/main" id="{9D9C1014-E510-44BE-A10C-9B35A100E229}"/>
              </a:ext>
            </a:extLst>
          </p:cNvPr>
          <p:cNvCxnSpPr>
            <a:cxnSpLocks/>
          </p:cNvCxnSpPr>
          <p:nvPr/>
        </p:nvCxnSpPr>
        <p:spPr>
          <a:xfrm>
            <a:off x="743612" y="206767"/>
            <a:ext cx="382838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078E80B-70F1-45F3-90DF-8046DAA83D36}"/>
              </a:ext>
            </a:extLst>
          </p:cNvPr>
          <p:cNvCxnSpPr>
            <a:cxnSpLocks/>
          </p:cNvCxnSpPr>
          <p:nvPr/>
        </p:nvCxnSpPr>
        <p:spPr>
          <a:xfrm>
            <a:off x="743612" y="835802"/>
            <a:ext cx="382838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86D54D73-9008-4557-8AE8-1E04ADB41EF5}"/>
              </a:ext>
            </a:extLst>
          </p:cNvPr>
          <p:cNvSpPr/>
          <p:nvPr/>
        </p:nvSpPr>
        <p:spPr>
          <a:xfrm>
            <a:off x="774696" y="3784600"/>
            <a:ext cx="7594605" cy="2271739"/>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角丸四角形 10">
            <a:extLst>
              <a:ext uri="{FF2B5EF4-FFF2-40B4-BE49-F238E27FC236}">
                <a16:creationId xmlns:a16="http://schemas.microsoft.com/office/drawing/2014/main" id="{C1765CEE-4113-48BE-9617-1FDD2ADEFCD3}"/>
              </a:ext>
            </a:extLst>
          </p:cNvPr>
          <p:cNvSpPr/>
          <p:nvPr/>
        </p:nvSpPr>
        <p:spPr>
          <a:xfrm>
            <a:off x="658851" y="1176058"/>
            <a:ext cx="2544333" cy="445001"/>
          </a:xfrm>
          <a:prstGeom prst="round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ガウスぼかし</a:t>
            </a:r>
          </a:p>
        </p:txBody>
      </p:sp>
      <p:pic>
        <p:nvPicPr>
          <p:cNvPr id="23" name="図 22">
            <a:extLst>
              <a:ext uri="{FF2B5EF4-FFF2-40B4-BE49-F238E27FC236}">
                <a16:creationId xmlns:a16="http://schemas.microsoft.com/office/drawing/2014/main" id="{77A0681E-0308-4AC1-9091-A6A9AE6529F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380"/>
          <a:stretch/>
        </p:blipFill>
        <p:spPr>
          <a:xfrm>
            <a:off x="1344322" y="4234882"/>
            <a:ext cx="2501524" cy="1748022"/>
          </a:xfrm>
          <a:prstGeom prst="rect">
            <a:avLst/>
          </a:prstGeom>
          <a:ln>
            <a:solidFill>
              <a:schemeClr val="tx1"/>
            </a:solidFill>
          </a:ln>
        </p:spPr>
      </p:pic>
      <p:pic>
        <p:nvPicPr>
          <p:cNvPr id="25" name="図 24">
            <a:extLst>
              <a:ext uri="{FF2B5EF4-FFF2-40B4-BE49-F238E27FC236}">
                <a16:creationId xmlns:a16="http://schemas.microsoft.com/office/drawing/2014/main" id="{ECA37BBB-264F-4E0C-A383-CC4D1734D9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605"/>
          <a:stretch/>
        </p:blipFill>
        <p:spPr>
          <a:xfrm>
            <a:off x="5317815" y="4211395"/>
            <a:ext cx="2501524" cy="1748022"/>
          </a:xfrm>
          <a:prstGeom prst="rect">
            <a:avLst/>
          </a:prstGeom>
          <a:ln>
            <a:solidFill>
              <a:schemeClr val="tx1"/>
            </a:solidFill>
          </a:ln>
        </p:spPr>
      </p:pic>
      <p:sp>
        <p:nvSpPr>
          <p:cNvPr id="29" name="テキスト ボックス 28">
            <a:extLst>
              <a:ext uri="{FF2B5EF4-FFF2-40B4-BE49-F238E27FC236}">
                <a16:creationId xmlns:a16="http://schemas.microsoft.com/office/drawing/2014/main" id="{1EDE13E0-B1F4-4F1E-8966-F22212517E4C}"/>
              </a:ext>
            </a:extLst>
          </p:cNvPr>
          <p:cNvSpPr txBox="1"/>
          <p:nvPr/>
        </p:nvSpPr>
        <p:spPr>
          <a:xfrm>
            <a:off x="5848470" y="3828556"/>
            <a:ext cx="1440214"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修正後</a:t>
            </a:r>
          </a:p>
        </p:txBody>
      </p:sp>
      <p:sp>
        <p:nvSpPr>
          <p:cNvPr id="31" name="テキスト ボックス 30">
            <a:extLst>
              <a:ext uri="{FF2B5EF4-FFF2-40B4-BE49-F238E27FC236}">
                <a16:creationId xmlns:a16="http://schemas.microsoft.com/office/drawing/2014/main" id="{3FE9DD61-ACBC-438E-8D55-9EA8EC4B59B2}"/>
              </a:ext>
            </a:extLst>
          </p:cNvPr>
          <p:cNvSpPr txBox="1"/>
          <p:nvPr/>
        </p:nvSpPr>
        <p:spPr>
          <a:xfrm>
            <a:off x="1282673" y="3828556"/>
            <a:ext cx="2624822" cy="369332"/>
          </a:xfrm>
          <a:prstGeom prst="rect">
            <a:avLst/>
          </a:prstGeom>
          <a:noFill/>
        </p:spPr>
        <p:txBody>
          <a:bodyPr wrap="square" rtlCol="0">
            <a:spAutoFit/>
          </a:bodyPr>
          <a:lstStyle/>
          <a:p>
            <a:pPr algn="ctr"/>
            <a:r>
              <a:rPr kumimoji="1" lang="ja-JP" altLang="en-US" dirty="0">
                <a:latin typeface="Meiryo UI" panose="020B0604030504040204" pitchFamily="50" charset="-128"/>
                <a:ea typeface="Meiryo UI" panose="020B0604030504040204" pitchFamily="50" charset="-128"/>
              </a:rPr>
              <a:t>修正前</a:t>
            </a:r>
          </a:p>
        </p:txBody>
      </p:sp>
      <p:sp>
        <p:nvSpPr>
          <p:cNvPr id="33" name="矢印: 右 32">
            <a:extLst>
              <a:ext uri="{FF2B5EF4-FFF2-40B4-BE49-F238E27FC236}">
                <a16:creationId xmlns:a16="http://schemas.microsoft.com/office/drawing/2014/main" id="{B1A5C756-88E7-499B-A9DF-870F78908DF1}"/>
              </a:ext>
            </a:extLst>
          </p:cNvPr>
          <p:cNvSpPr/>
          <p:nvPr/>
        </p:nvSpPr>
        <p:spPr>
          <a:xfrm>
            <a:off x="4190541" y="4533093"/>
            <a:ext cx="782579" cy="966590"/>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848DB7B0-686E-47AD-9C9E-8C6A4A68E1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16662" y="2636020"/>
            <a:ext cx="2651860" cy="1081459"/>
          </a:xfrm>
          <a:prstGeom prst="rect">
            <a:avLst/>
          </a:prstGeom>
          <a:solidFill>
            <a:srgbClr val="FFEDC9"/>
          </a:solidFill>
          <a:ln>
            <a:solidFill>
              <a:schemeClr val="tx1"/>
            </a:solidFill>
          </a:ln>
        </p:spPr>
      </p:pic>
      <p:pic>
        <p:nvPicPr>
          <p:cNvPr id="37" name="図 36">
            <a:extLst>
              <a:ext uri="{FF2B5EF4-FFF2-40B4-BE49-F238E27FC236}">
                <a16:creationId xmlns:a16="http://schemas.microsoft.com/office/drawing/2014/main" id="{BCBFB03A-9434-4DA5-A4AB-FEE7D63EEF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16662" y="1404195"/>
            <a:ext cx="2651859" cy="1094174"/>
          </a:xfrm>
          <a:prstGeom prst="rect">
            <a:avLst/>
          </a:prstGeom>
          <a:solidFill>
            <a:srgbClr val="FFEDC9"/>
          </a:solidFill>
          <a:ln>
            <a:solidFill>
              <a:schemeClr val="tx1"/>
            </a:solidFill>
          </a:ln>
        </p:spPr>
      </p:pic>
      <p:sp>
        <p:nvSpPr>
          <p:cNvPr id="38" name="正方形/長方形 37">
            <a:extLst>
              <a:ext uri="{FF2B5EF4-FFF2-40B4-BE49-F238E27FC236}">
                <a16:creationId xmlns:a16="http://schemas.microsoft.com/office/drawing/2014/main" id="{E8D34767-CB53-4D80-AA47-2FB12BBCC354}"/>
              </a:ext>
            </a:extLst>
          </p:cNvPr>
          <p:cNvSpPr/>
          <p:nvPr/>
        </p:nvSpPr>
        <p:spPr>
          <a:xfrm>
            <a:off x="658851" y="1684541"/>
            <a:ext cx="4716990" cy="20365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1800" dirty="0">
                <a:solidFill>
                  <a:schemeClr val="tx1"/>
                </a:solidFill>
                <a:latin typeface="HGPｺﾞｼｯｸE" panose="020B0900000000000000" pitchFamily="50" charset="-128"/>
                <a:ea typeface="HGPｺﾞｼｯｸE" panose="020B0900000000000000" pitchFamily="50" charset="-128"/>
                <a:cs typeface="Mgen+ 1c black" panose="020B0902020203020207" pitchFamily="50" charset="-128"/>
              </a:rPr>
              <a:t>ガウス関数を用いて画像をぼかす手法です。注目画素からの距離に応じて近傍の画素値に重みをかけて平滑化しています。</a:t>
            </a:r>
            <a:endParaRPr lang="en-US" altLang="ja-JP" sz="1800" dirty="0">
              <a:solidFill>
                <a:schemeClr val="tx1"/>
              </a:solidFill>
              <a:latin typeface="HGPｺﾞｼｯｸE" panose="020B0900000000000000" pitchFamily="50" charset="-128"/>
              <a:ea typeface="HGPｺﾞｼｯｸE" panose="020B0900000000000000" pitchFamily="50" charset="-128"/>
              <a:cs typeface="Mgen+ 1c black" panose="020B0902020203020207" pitchFamily="50" charset="-128"/>
            </a:endParaRPr>
          </a:p>
          <a:p>
            <a:pPr>
              <a:lnSpc>
                <a:spcPct val="150000"/>
              </a:lnSpc>
            </a:pPr>
            <a:r>
              <a:rPr kumimoji="1" lang="en-US" altLang="ja-JP" sz="1800" dirty="0">
                <a:solidFill>
                  <a:schemeClr val="tx1"/>
                </a:solidFill>
                <a:latin typeface="HGPｺﾞｼｯｸE" panose="020B0900000000000000" pitchFamily="50" charset="-128"/>
                <a:ea typeface="HGPｺﾞｼｯｸE" panose="020B0900000000000000" pitchFamily="50" charset="-128"/>
                <a:cs typeface="Mgen+ 1c black" panose="020B0902020203020207" pitchFamily="50" charset="-128"/>
              </a:rPr>
              <a:t>X</a:t>
            </a:r>
            <a:r>
              <a:rPr kumimoji="1" lang="ja-JP" altLang="en-US" sz="1800" dirty="0">
                <a:solidFill>
                  <a:schemeClr val="tx1"/>
                </a:solidFill>
                <a:latin typeface="HGPｺﾞｼｯｸE" panose="020B0900000000000000" pitchFamily="50" charset="-128"/>
                <a:ea typeface="HGPｺﾞｼｯｸE" panose="020B0900000000000000" pitchFamily="50" charset="-128"/>
                <a:cs typeface="Mgen+ 1c black" panose="020B0902020203020207" pitchFamily="50" charset="-128"/>
              </a:rPr>
              <a:t>軸、</a:t>
            </a:r>
            <a:r>
              <a:rPr kumimoji="1" lang="en-US" altLang="ja-JP" sz="1800" dirty="0">
                <a:solidFill>
                  <a:schemeClr val="tx1"/>
                </a:solidFill>
                <a:latin typeface="HGPｺﾞｼｯｸE" panose="020B0900000000000000" pitchFamily="50" charset="-128"/>
                <a:ea typeface="HGPｺﾞｼｯｸE" panose="020B0900000000000000" pitchFamily="50" charset="-128"/>
                <a:cs typeface="Mgen+ 1c black" panose="020B0902020203020207" pitchFamily="50" charset="-128"/>
              </a:rPr>
              <a:t>Y</a:t>
            </a:r>
            <a:r>
              <a:rPr kumimoji="1" lang="ja-JP" altLang="en-US" sz="1800" dirty="0">
                <a:solidFill>
                  <a:schemeClr val="tx1"/>
                </a:solidFill>
                <a:latin typeface="HGPｺﾞｼｯｸE" panose="020B0900000000000000" pitchFamily="50" charset="-128"/>
                <a:ea typeface="HGPｺﾞｼｯｸE" panose="020B0900000000000000" pitchFamily="50" charset="-128"/>
                <a:cs typeface="Mgen+ 1c black" panose="020B0902020203020207" pitchFamily="50" charset="-128"/>
              </a:rPr>
              <a:t>軸にぼかすように二つのパスを使用しています。</a:t>
            </a:r>
          </a:p>
        </p:txBody>
      </p:sp>
    </p:spTree>
    <p:extLst>
      <p:ext uri="{BB962C8B-B14F-4D97-AF65-F5344CB8AC3E}">
        <p14:creationId xmlns:p14="http://schemas.microsoft.com/office/powerpoint/2010/main" val="3252392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425C4CC7-354C-48DD-B4CF-8D7634996201}"/>
              </a:ext>
            </a:extLst>
          </p:cNvPr>
          <p:cNvSpPr/>
          <p:nvPr/>
        </p:nvSpPr>
        <p:spPr bwMode="auto">
          <a:xfrm>
            <a:off x="196693" y="1003971"/>
            <a:ext cx="8750613" cy="5229676"/>
          </a:xfrm>
          <a:prstGeom prst="rect">
            <a:avLst/>
          </a:prstGeom>
          <a:solidFill>
            <a:schemeClr val="accent6">
              <a:lumMod val="20000"/>
              <a:lumOff val="80000"/>
            </a:schemeClr>
          </a:solidFill>
          <a:ln w="25400" cap="flat" cmpd="sng" algn="ctr">
            <a:solidFill>
              <a:schemeClr val="bg2">
                <a:lumMod val="10000"/>
              </a:schemeClr>
            </a:solidFill>
            <a:prstDash val="solid"/>
            <a:round/>
            <a:headEnd type="none" w="med" len="med"/>
            <a:tailEnd type="none" w="med" len="med"/>
          </a:ln>
          <a:effectLst/>
        </p:spPr>
        <p:txBody>
          <a:bodyPr vert="horz" wrap="square" lIns="180000" tIns="81000" rIns="180000" bIns="135000" numCol="1" rtlCol="0" anchor="t" anchorCtr="0" compatLnSpc="1">
            <a:prstTxWarp prst="textNoShape">
              <a:avLst/>
            </a:prstTxWarp>
          </a:bodyPr>
          <a:lstStyle/>
          <a:p>
            <a:pPr marL="65485" eaLnBrk="1" hangingPunct="1">
              <a:lnSpc>
                <a:spcPts val="2500"/>
              </a:lnSpc>
              <a:tabLst>
                <a:tab pos="809625" algn="l"/>
                <a:tab pos="1007269" algn="l"/>
                <a:tab pos="2087166" algn="l"/>
              </a:tabLst>
            </a:pPr>
            <a:endParaRPr lang="en-US" altLang="ja-JP" dirty="0">
              <a:solidFill>
                <a:srgbClr val="000000"/>
              </a:solidFill>
              <a:latin typeface="ＭＳ Ｐゴシック" panose="020B0600070205080204" pitchFamily="50" charset="-128"/>
              <a:ea typeface="ＭＳ Ｐゴシック" panose="020B0600070205080204" pitchFamily="50" charset="-128"/>
              <a:cs typeface="Arial" charset="0"/>
            </a:endParaRPr>
          </a:p>
        </p:txBody>
      </p:sp>
      <p:sp>
        <p:nvSpPr>
          <p:cNvPr id="20" name="タイトル 1">
            <a:extLst>
              <a:ext uri="{FF2B5EF4-FFF2-40B4-BE49-F238E27FC236}">
                <a16:creationId xmlns:a16="http://schemas.microsoft.com/office/drawing/2014/main" id="{9A541FEF-A5C7-4EFB-8ADE-F63D81CF6CA8}"/>
              </a:ext>
            </a:extLst>
          </p:cNvPr>
          <p:cNvSpPr>
            <a:spLocks noGrp="1"/>
          </p:cNvSpPr>
          <p:nvPr>
            <p:ph type="title"/>
          </p:nvPr>
        </p:nvSpPr>
        <p:spPr>
          <a:xfrm>
            <a:off x="743612" y="206767"/>
            <a:ext cx="3828387" cy="629035"/>
          </a:xfrm>
          <a:solidFill>
            <a:schemeClr val="bg1"/>
          </a:solidFill>
        </p:spPr>
        <p:txBody>
          <a:bodyPr tIns="72000" bIns="0">
            <a:noAutofit/>
          </a:bodyPr>
          <a:lstStyle/>
          <a:p>
            <a:pPr algn="ctr"/>
            <a:r>
              <a:rPr lang="ja-JP" altLang="en-US" sz="3600" b="1" dirty="0">
                <a:solidFill>
                  <a:srgbClr val="1C1C1C"/>
                </a:solidFill>
              </a:rPr>
              <a:t>レイマーチング</a:t>
            </a:r>
          </a:p>
        </p:txBody>
      </p:sp>
      <p:cxnSp>
        <p:nvCxnSpPr>
          <p:cNvPr id="8" name="直線コネクタ 7">
            <a:extLst>
              <a:ext uri="{FF2B5EF4-FFF2-40B4-BE49-F238E27FC236}">
                <a16:creationId xmlns:a16="http://schemas.microsoft.com/office/drawing/2014/main" id="{9D9C1014-E510-44BE-A10C-9B35A100E229}"/>
              </a:ext>
            </a:extLst>
          </p:cNvPr>
          <p:cNvCxnSpPr>
            <a:cxnSpLocks/>
          </p:cNvCxnSpPr>
          <p:nvPr/>
        </p:nvCxnSpPr>
        <p:spPr>
          <a:xfrm>
            <a:off x="743612" y="206767"/>
            <a:ext cx="382838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078E80B-70F1-45F3-90DF-8046DAA83D36}"/>
              </a:ext>
            </a:extLst>
          </p:cNvPr>
          <p:cNvCxnSpPr>
            <a:cxnSpLocks/>
          </p:cNvCxnSpPr>
          <p:nvPr/>
        </p:nvCxnSpPr>
        <p:spPr>
          <a:xfrm>
            <a:off x="743612" y="835802"/>
            <a:ext cx="382838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86D54D73-9008-4557-8AE8-1E04ADB41EF5}"/>
              </a:ext>
            </a:extLst>
          </p:cNvPr>
          <p:cNvSpPr/>
          <p:nvPr/>
        </p:nvSpPr>
        <p:spPr>
          <a:xfrm>
            <a:off x="580193" y="1710775"/>
            <a:ext cx="3089381" cy="2036576"/>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角丸四角形 10">
            <a:extLst>
              <a:ext uri="{FF2B5EF4-FFF2-40B4-BE49-F238E27FC236}">
                <a16:creationId xmlns:a16="http://schemas.microsoft.com/office/drawing/2014/main" id="{C1765CEE-4113-48BE-9617-1FDD2ADEFCD3}"/>
              </a:ext>
            </a:extLst>
          </p:cNvPr>
          <p:cNvSpPr/>
          <p:nvPr/>
        </p:nvSpPr>
        <p:spPr>
          <a:xfrm>
            <a:off x="658851" y="1176058"/>
            <a:ext cx="2544333" cy="445001"/>
          </a:xfrm>
          <a:prstGeom prst="round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球体の表示</a:t>
            </a:r>
          </a:p>
        </p:txBody>
      </p:sp>
      <p:sp>
        <p:nvSpPr>
          <p:cNvPr id="38" name="正方形/長方形 37">
            <a:extLst>
              <a:ext uri="{FF2B5EF4-FFF2-40B4-BE49-F238E27FC236}">
                <a16:creationId xmlns:a16="http://schemas.microsoft.com/office/drawing/2014/main" id="{E8D34767-CB53-4D80-AA47-2FB12BBCC354}"/>
              </a:ext>
            </a:extLst>
          </p:cNvPr>
          <p:cNvSpPr/>
          <p:nvPr/>
        </p:nvSpPr>
        <p:spPr>
          <a:xfrm>
            <a:off x="3797939" y="1176058"/>
            <a:ext cx="4972125" cy="48461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150000"/>
              </a:lnSpc>
            </a:pPr>
            <a:r>
              <a:rPr kumimoji="1" lang="ja-JP" altLang="en-US" sz="1800" dirty="0">
                <a:solidFill>
                  <a:schemeClr val="tx1"/>
                </a:solidFill>
                <a:latin typeface="HGPｺﾞｼｯｸE" panose="020B0900000000000000" pitchFamily="50" charset="-128"/>
                <a:ea typeface="HGPｺﾞｼｯｸE" panose="020B0900000000000000" pitchFamily="50" charset="-128"/>
                <a:cs typeface="Mgen+ 1c black" panose="020B0902020203020207" pitchFamily="50" charset="-128"/>
              </a:rPr>
              <a:t>ポリゴンではなく、距離関数でオブジェクトをレンダリングする方式です。</a:t>
            </a:r>
            <a:endParaRPr kumimoji="1" lang="en-US" altLang="ja-JP" sz="1800" dirty="0">
              <a:solidFill>
                <a:schemeClr val="tx1"/>
              </a:solidFill>
              <a:latin typeface="HGPｺﾞｼｯｸE" panose="020B0900000000000000" pitchFamily="50" charset="-128"/>
              <a:ea typeface="HGPｺﾞｼｯｸE" panose="020B0900000000000000" pitchFamily="50" charset="-128"/>
              <a:cs typeface="Mgen+ 1c black" panose="020B0902020203020207" pitchFamily="50" charset="-128"/>
            </a:endParaRPr>
          </a:p>
          <a:p>
            <a:pPr>
              <a:lnSpc>
                <a:spcPct val="150000"/>
              </a:lnSpc>
            </a:pPr>
            <a:r>
              <a:rPr kumimoji="1" lang="ja-JP" altLang="en-US" sz="1800" dirty="0">
                <a:solidFill>
                  <a:schemeClr val="tx1"/>
                </a:solidFill>
                <a:latin typeface="HGPｺﾞｼｯｸE" panose="020B0900000000000000" pitchFamily="50" charset="-128"/>
                <a:ea typeface="HGPｺﾞｼｯｸE" panose="020B0900000000000000" pitchFamily="50" charset="-128"/>
                <a:cs typeface="Mgen+ 1c black" panose="020B0902020203020207" pitchFamily="50" charset="-128"/>
              </a:rPr>
              <a:t>球体のほかに立方体や円錐、豆腐のようなプルプルした挙動まで実装できます。</a:t>
            </a:r>
            <a:endParaRPr kumimoji="1" lang="en-US" altLang="ja-JP" sz="1800" dirty="0">
              <a:solidFill>
                <a:schemeClr val="tx1"/>
              </a:solidFill>
              <a:latin typeface="HGPｺﾞｼｯｸE" panose="020B0900000000000000" pitchFamily="50" charset="-128"/>
              <a:ea typeface="HGPｺﾞｼｯｸE" panose="020B0900000000000000" pitchFamily="50" charset="-128"/>
              <a:cs typeface="Mgen+ 1c black" panose="020B0902020203020207" pitchFamily="50" charset="-128"/>
            </a:endParaRPr>
          </a:p>
          <a:p>
            <a:pPr>
              <a:lnSpc>
                <a:spcPct val="150000"/>
              </a:lnSpc>
            </a:pPr>
            <a:endParaRPr kumimoji="1" lang="en-US" altLang="ja-JP" sz="800" dirty="0">
              <a:solidFill>
                <a:schemeClr val="tx1"/>
              </a:solidFill>
              <a:latin typeface="HGPｺﾞｼｯｸE" panose="020B0900000000000000" pitchFamily="50" charset="-128"/>
              <a:ea typeface="HGPｺﾞｼｯｸE" panose="020B0900000000000000" pitchFamily="50" charset="-128"/>
              <a:cs typeface="Mgen+ 1c black" panose="020B0902020203020207" pitchFamily="50" charset="-128"/>
            </a:endParaRPr>
          </a:p>
          <a:p>
            <a:pPr>
              <a:lnSpc>
                <a:spcPct val="150000"/>
              </a:lnSpc>
            </a:pPr>
            <a:r>
              <a:rPr kumimoji="1" lang="ja-JP" altLang="en-US" dirty="0">
                <a:solidFill>
                  <a:schemeClr val="tx1"/>
                </a:solidFill>
                <a:latin typeface="HGPｺﾞｼｯｸE" panose="020B0900000000000000" pitchFamily="50" charset="-128"/>
                <a:ea typeface="HGPｺﾞｼｯｸE" panose="020B0900000000000000" pitchFamily="50" charset="-128"/>
              </a:rPr>
              <a:t>変数名</a:t>
            </a:r>
            <a:r>
              <a:rPr kumimoji="1" lang="en-US" altLang="ja-JP" dirty="0">
                <a:solidFill>
                  <a:schemeClr val="tx1"/>
                </a:solidFill>
                <a:latin typeface="HGPｺﾞｼｯｸE" panose="020B0900000000000000" pitchFamily="50" charset="-128"/>
                <a:ea typeface="HGPｺﾞｼｯｸE" panose="020B0900000000000000" pitchFamily="50" charset="-128"/>
              </a:rPr>
              <a:t>eye(</a:t>
            </a:r>
            <a:r>
              <a:rPr kumimoji="1" lang="ja-JP" altLang="en-US" dirty="0">
                <a:solidFill>
                  <a:schemeClr val="tx1"/>
                </a:solidFill>
                <a:latin typeface="HGPｺﾞｼｯｸE" panose="020B0900000000000000" pitchFamily="50" charset="-128"/>
                <a:ea typeface="HGPｺﾞｼｯｸE" panose="020B0900000000000000" pitchFamily="50" charset="-128"/>
              </a:rPr>
              <a:t>視点</a:t>
            </a:r>
            <a:r>
              <a:rPr kumimoji="1" lang="en-US" altLang="ja-JP" dirty="0">
                <a:solidFill>
                  <a:schemeClr val="tx1"/>
                </a:solidFill>
                <a:latin typeface="HGPｺﾞｼｯｸE" panose="020B0900000000000000" pitchFamily="50" charset="-128"/>
                <a:ea typeface="HGPｺﾞｼｯｸE" panose="020B0900000000000000" pitchFamily="50" charset="-128"/>
              </a:rPr>
              <a:t>)</a:t>
            </a:r>
            <a:r>
              <a:rPr lang="ja-JP" altLang="en-US" dirty="0">
                <a:solidFill>
                  <a:schemeClr val="tx1"/>
                </a:solidFill>
                <a:latin typeface="HGPｺﾞｼｯｸE" panose="020B0900000000000000" pitchFamily="50" charset="-128"/>
                <a:ea typeface="HGPｺﾞｼｯｸE" panose="020B0900000000000000" pitchFamily="50" charset="-128"/>
              </a:rPr>
              <a:t>を始点とし、全方向にレイを飛ばします。</a:t>
            </a:r>
            <a:r>
              <a:rPr lang="en-US" altLang="ja-JP" dirty="0">
                <a:solidFill>
                  <a:schemeClr val="tx1"/>
                </a:solidFill>
                <a:latin typeface="HGPｺﾞｼｯｸE" panose="020B0900000000000000" pitchFamily="50" charset="-128"/>
                <a:ea typeface="HGPｺﾞｼｯｸE" panose="020B0900000000000000" pitchFamily="50" charset="-128"/>
              </a:rPr>
              <a:t>1</a:t>
            </a:r>
            <a:r>
              <a:rPr lang="ja-JP" altLang="en-US" dirty="0">
                <a:solidFill>
                  <a:schemeClr val="tx1"/>
                </a:solidFill>
                <a:latin typeface="HGPｺﾞｼｯｸE" panose="020B0900000000000000" pitchFamily="50" charset="-128"/>
                <a:ea typeface="HGPｺﾞｼｯｸE" panose="020B0900000000000000" pitchFamily="50" charset="-128"/>
              </a:rPr>
              <a:t>番近いオブジェクトとの距離が変数</a:t>
            </a:r>
            <a:r>
              <a:rPr lang="en-US" altLang="ja-JP" dirty="0">
                <a:solidFill>
                  <a:schemeClr val="tx1"/>
                </a:solidFill>
                <a:latin typeface="HGPｺﾞｼｯｸE" panose="020B0900000000000000" pitchFamily="50" charset="-128"/>
                <a:ea typeface="HGPｺﾞｼｯｸE" panose="020B0900000000000000" pitchFamily="50" charset="-128"/>
              </a:rPr>
              <a:t>sdf</a:t>
            </a:r>
            <a:r>
              <a:rPr lang="ja-JP" altLang="en-US" dirty="0">
                <a:solidFill>
                  <a:schemeClr val="tx1"/>
                </a:solidFill>
                <a:latin typeface="HGPｺﾞｼｯｸE" panose="020B0900000000000000" pitchFamily="50" charset="-128"/>
                <a:ea typeface="HGPｺﾞｼｯｸE" panose="020B0900000000000000" pitchFamily="50" charset="-128"/>
              </a:rPr>
              <a:t>に求まるので、</a:t>
            </a:r>
            <a:r>
              <a:rPr kumimoji="1" lang="ja-JP" altLang="en-US" dirty="0">
                <a:solidFill>
                  <a:schemeClr val="tx1"/>
                </a:solidFill>
                <a:latin typeface="HGPｺﾞｼｯｸE" panose="020B0900000000000000" pitchFamily="50" charset="-128"/>
                <a:ea typeface="HGPｺﾞｼｯｸE" panose="020B0900000000000000" pitchFamily="50" charset="-128"/>
              </a:rPr>
              <a:t>その距離分</a:t>
            </a:r>
            <a:r>
              <a:rPr kumimoji="1" lang="en-US" altLang="ja-JP" dirty="0">
                <a:solidFill>
                  <a:schemeClr val="tx1"/>
                </a:solidFill>
                <a:latin typeface="HGPｺﾞｼｯｸE" panose="020B0900000000000000" pitchFamily="50" charset="-128"/>
                <a:ea typeface="HGPｺﾞｼｯｸE" panose="020B0900000000000000" pitchFamily="50" charset="-128"/>
              </a:rPr>
              <a:t>eye</a:t>
            </a:r>
            <a:r>
              <a:rPr kumimoji="1" lang="ja-JP" altLang="en-US" dirty="0">
                <a:solidFill>
                  <a:schemeClr val="tx1"/>
                </a:solidFill>
                <a:latin typeface="HGPｺﾞｼｯｸE" panose="020B0900000000000000" pitchFamily="50" charset="-128"/>
                <a:ea typeface="HGPｺﾞｼｯｸE" panose="020B0900000000000000" pitchFamily="50" charset="-128"/>
              </a:rPr>
              <a:t>から</a:t>
            </a:r>
            <a:r>
              <a:rPr kumimoji="1" lang="en-US" altLang="ja-JP" dirty="0">
                <a:solidFill>
                  <a:schemeClr val="tx1"/>
                </a:solidFill>
                <a:latin typeface="HGPｺﾞｼｯｸE" panose="020B0900000000000000" pitchFamily="50" charset="-128"/>
                <a:ea typeface="HGPｺﾞｼｯｸE" panose="020B0900000000000000" pitchFamily="50" charset="-128"/>
              </a:rPr>
              <a:t>ray</a:t>
            </a:r>
            <a:r>
              <a:rPr kumimoji="1" lang="ja-JP" altLang="en-US" dirty="0">
                <a:solidFill>
                  <a:schemeClr val="tx1"/>
                </a:solidFill>
                <a:latin typeface="HGPｺﾞｼｯｸE" panose="020B0900000000000000" pitchFamily="50" charset="-128"/>
                <a:ea typeface="HGPｺﾞｼｯｸE" panose="020B0900000000000000" pitchFamily="50" charset="-128"/>
              </a:rPr>
              <a:t>へずらすために、</a:t>
            </a:r>
            <a:r>
              <a:rPr lang="en-US" altLang="ja-JP" dirty="0">
                <a:solidFill>
                  <a:schemeClr val="tx1"/>
                </a:solidFill>
                <a:latin typeface="HGPｺﾞｼｯｸE" panose="020B0900000000000000" pitchFamily="50" charset="-128"/>
                <a:ea typeface="HGPｺﾞｼｯｸE" panose="020B0900000000000000" pitchFamily="50" charset="-128"/>
              </a:rPr>
              <a:t>eye</a:t>
            </a:r>
            <a:r>
              <a:rPr lang="ja-JP" altLang="en-US" dirty="0">
                <a:solidFill>
                  <a:schemeClr val="tx1"/>
                </a:solidFill>
                <a:latin typeface="HGPｺﾞｼｯｸE" panose="020B0900000000000000" pitchFamily="50" charset="-128"/>
                <a:ea typeface="HGPｺﾞｼｯｸE" panose="020B0900000000000000" pitchFamily="50" charset="-128"/>
              </a:rPr>
              <a:t>に</a:t>
            </a:r>
            <a:r>
              <a:rPr lang="en-US" altLang="ja-JP" dirty="0">
                <a:solidFill>
                  <a:schemeClr val="tx1"/>
                </a:solidFill>
                <a:latin typeface="HGPｺﾞｼｯｸE" panose="020B0900000000000000" pitchFamily="50" charset="-128"/>
                <a:ea typeface="HGPｺﾞｼｯｸE" panose="020B0900000000000000" pitchFamily="50" charset="-128"/>
              </a:rPr>
              <a:t>sdf</a:t>
            </a:r>
            <a:r>
              <a:rPr lang="ja-JP" altLang="en-US" dirty="0">
                <a:solidFill>
                  <a:schemeClr val="tx1"/>
                </a:solidFill>
                <a:latin typeface="HGPｺﾞｼｯｸE" panose="020B0900000000000000" pitchFamily="50" charset="-128"/>
                <a:ea typeface="HGPｺﾞｼｯｸE" panose="020B0900000000000000" pitchFamily="50" charset="-128"/>
              </a:rPr>
              <a:t>と</a:t>
            </a:r>
            <a:r>
              <a:rPr lang="en-US" altLang="ja-JP" dirty="0">
                <a:solidFill>
                  <a:schemeClr val="tx1"/>
                </a:solidFill>
                <a:latin typeface="HGPｺﾞｼｯｸE" panose="020B0900000000000000" pitchFamily="50" charset="-128"/>
                <a:ea typeface="HGPｺﾞｼｯｸE" panose="020B0900000000000000" pitchFamily="50" charset="-128"/>
              </a:rPr>
              <a:t>ray</a:t>
            </a:r>
            <a:r>
              <a:rPr lang="ja-JP" altLang="en-US" dirty="0">
                <a:solidFill>
                  <a:schemeClr val="tx1"/>
                </a:solidFill>
                <a:latin typeface="HGPｺﾞｼｯｸE" panose="020B0900000000000000" pitchFamily="50" charset="-128"/>
                <a:ea typeface="HGPｺﾞｼｯｸE" panose="020B0900000000000000" pitchFamily="50" charset="-128"/>
              </a:rPr>
              <a:t>の和を足します。</a:t>
            </a:r>
            <a:endParaRPr lang="en-US" altLang="ja-JP" dirty="0">
              <a:solidFill>
                <a:schemeClr val="tx1"/>
              </a:solidFill>
              <a:latin typeface="HGPｺﾞｼｯｸE" panose="020B0900000000000000" pitchFamily="50" charset="-128"/>
              <a:ea typeface="HGPｺﾞｼｯｸE" panose="020B0900000000000000" pitchFamily="50" charset="-128"/>
            </a:endParaRPr>
          </a:p>
          <a:p>
            <a:pPr>
              <a:lnSpc>
                <a:spcPct val="150000"/>
              </a:lnSpc>
            </a:pPr>
            <a:endParaRPr lang="en-US" altLang="ja-JP" sz="800" dirty="0">
              <a:solidFill>
                <a:schemeClr val="tx1"/>
              </a:solidFill>
              <a:latin typeface="HGPｺﾞｼｯｸE" panose="020B0900000000000000" pitchFamily="50" charset="-128"/>
              <a:ea typeface="HGPｺﾞｼｯｸE" panose="020B0900000000000000" pitchFamily="50" charset="-128"/>
            </a:endParaRPr>
          </a:p>
          <a:p>
            <a:pPr>
              <a:lnSpc>
                <a:spcPct val="150000"/>
              </a:lnSpc>
            </a:pPr>
            <a:r>
              <a:rPr lang="ja-JP" altLang="en-US" dirty="0">
                <a:solidFill>
                  <a:schemeClr val="tx1"/>
                </a:solidFill>
                <a:latin typeface="HGPｺﾞｼｯｸE" panose="020B0900000000000000" pitchFamily="50" charset="-128"/>
                <a:ea typeface="HGPｺﾞｼｯｸE" panose="020B0900000000000000" pitchFamily="50" charset="-128"/>
              </a:rPr>
              <a:t>これを全オブジェクト分繰り返すことで衝突位置を検知して描画しています。</a:t>
            </a:r>
            <a:endParaRPr lang="en-US" altLang="ja-JP" dirty="0">
              <a:solidFill>
                <a:schemeClr val="tx1"/>
              </a:solidFill>
              <a:latin typeface="HGPｺﾞｼｯｸE" panose="020B0900000000000000" pitchFamily="50" charset="-128"/>
              <a:ea typeface="HGPｺﾞｼｯｸE" panose="020B0900000000000000" pitchFamily="50" charset="-128"/>
            </a:endParaRPr>
          </a:p>
          <a:p>
            <a:pPr>
              <a:lnSpc>
                <a:spcPct val="150000"/>
              </a:lnSpc>
            </a:pPr>
            <a:endParaRPr kumimoji="1" lang="ja-JP" altLang="en-US" sz="1800" dirty="0">
              <a:solidFill>
                <a:schemeClr val="tx1"/>
              </a:solidFill>
              <a:latin typeface="HGPｺﾞｼｯｸE" panose="020B0900000000000000" pitchFamily="50" charset="-128"/>
              <a:ea typeface="HGPｺﾞｼｯｸE" panose="020B0900000000000000" pitchFamily="50" charset="-128"/>
              <a:cs typeface="Mgen+ 1c black" panose="020B0902020203020207" pitchFamily="50" charset="-128"/>
            </a:endParaRPr>
          </a:p>
        </p:txBody>
      </p:sp>
      <p:pic>
        <p:nvPicPr>
          <p:cNvPr id="2" name="図 1" descr="屋内, ケーキ, テーブル, 皿 が含まれている画像&#10;&#10;自動的に生成された説明">
            <a:extLst>
              <a:ext uri="{FF2B5EF4-FFF2-40B4-BE49-F238E27FC236}">
                <a16:creationId xmlns:a16="http://schemas.microsoft.com/office/drawing/2014/main" id="{CE0C7166-99F5-4661-82EF-319E6471ADF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791" t="53464" b="589"/>
          <a:stretch/>
        </p:blipFill>
        <p:spPr>
          <a:xfrm>
            <a:off x="708558" y="1893242"/>
            <a:ext cx="2832001" cy="1651799"/>
          </a:xfrm>
          <a:prstGeom prst="rect">
            <a:avLst/>
          </a:prstGeom>
        </p:spPr>
      </p:pic>
      <p:pic>
        <p:nvPicPr>
          <p:cNvPr id="3" name="図 2">
            <a:extLst>
              <a:ext uri="{FF2B5EF4-FFF2-40B4-BE49-F238E27FC236}">
                <a16:creationId xmlns:a16="http://schemas.microsoft.com/office/drawing/2014/main" id="{A86D38BA-A66A-4C5E-93E2-A801D26836D0}"/>
              </a:ext>
            </a:extLst>
          </p:cNvPr>
          <p:cNvPicPr>
            <a:picLocks noChangeAspect="1"/>
          </p:cNvPicPr>
          <p:nvPr/>
        </p:nvPicPr>
        <p:blipFill rotWithShape="1">
          <a:blip r:embed="rId3"/>
          <a:srcRect l="6738" t="34251" r="61514" b="50000"/>
          <a:stretch/>
        </p:blipFill>
        <p:spPr>
          <a:xfrm>
            <a:off x="580193" y="3799144"/>
            <a:ext cx="2960366" cy="745410"/>
          </a:xfrm>
          <a:prstGeom prst="rect">
            <a:avLst/>
          </a:prstGeom>
          <a:ln w="12700">
            <a:solidFill>
              <a:schemeClr val="tx1"/>
            </a:solidFill>
          </a:ln>
        </p:spPr>
      </p:pic>
      <p:pic>
        <p:nvPicPr>
          <p:cNvPr id="4" name="図 3">
            <a:extLst>
              <a:ext uri="{FF2B5EF4-FFF2-40B4-BE49-F238E27FC236}">
                <a16:creationId xmlns:a16="http://schemas.microsoft.com/office/drawing/2014/main" id="{EC950406-09C4-4E8A-825E-6318BD5AA02A}"/>
              </a:ext>
            </a:extLst>
          </p:cNvPr>
          <p:cNvPicPr>
            <a:picLocks noChangeAspect="1"/>
          </p:cNvPicPr>
          <p:nvPr/>
        </p:nvPicPr>
        <p:blipFill rotWithShape="1">
          <a:blip r:embed="rId4"/>
          <a:srcRect l="8164" t="21928" r="54805" b="43050"/>
          <a:stretch/>
        </p:blipFill>
        <p:spPr>
          <a:xfrm>
            <a:off x="580192" y="4648176"/>
            <a:ext cx="2960367" cy="1374021"/>
          </a:xfrm>
          <a:prstGeom prst="rect">
            <a:avLst/>
          </a:prstGeom>
          <a:ln w="12700">
            <a:solidFill>
              <a:schemeClr val="tx1"/>
            </a:solidFill>
          </a:ln>
        </p:spPr>
      </p:pic>
    </p:spTree>
    <p:extLst>
      <p:ext uri="{BB962C8B-B14F-4D97-AF65-F5344CB8AC3E}">
        <p14:creationId xmlns:p14="http://schemas.microsoft.com/office/powerpoint/2010/main" val="2336970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52000" y="1406013"/>
            <a:ext cx="8640000" cy="5100694"/>
          </a:xfrm>
          <a:prstGeom prst="rect">
            <a:avLst/>
          </a:prstGeom>
          <a:solidFill>
            <a:schemeClr val="tx1"/>
          </a:solidFill>
          <a:ln w="12700" cap="flat" cmpd="sng" algn="ctr">
            <a:solidFill>
              <a:srgbClr val="000000"/>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eaLnBrk="1" hangingPunct="1"/>
            <a:endParaRPr lang="ja-JP" altLang="en-US" sz="1350" dirty="0">
              <a:latin typeface="Arial" charset="0"/>
              <a:cs typeface="Arial" charset="0"/>
            </a:endParaRPr>
          </a:p>
        </p:txBody>
      </p:sp>
      <p:sp>
        <p:nvSpPr>
          <p:cNvPr id="2" name="正方形/長方形 1">
            <a:extLst>
              <a:ext uri="{FF2B5EF4-FFF2-40B4-BE49-F238E27FC236}">
                <a16:creationId xmlns:a16="http://schemas.microsoft.com/office/drawing/2014/main" id="{16C5C425-659B-4AF4-BB81-9DB36E414F42}"/>
              </a:ext>
            </a:extLst>
          </p:cNvPr>
          <p:cNvSpPr/>
          <p:nvPr/>
        </p:nvSpPr>
        <p:spPr bwMode="auto">
          <a:xfrm>
            <a:off x="312434" y="1512581"/>
            <a:ext cx="4059260" cy="2226299"/>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p:spPr>
        <p:txBody>
          <a:bodyPr vert="horz" wrap="square" lIns="216000" tIns="0" rIns="108000" bIns="0" numCol="1" rtlCol="0" anchor="t" anchorCtr="0" compatLnSpc="1">
            <a:prstTxWarp prst="textNoShape">
              <a:avLst/>
            </a:prstTxWarp>
          </a:bodyPr>
          <a:lstStyle/>
          <a:p>
            <a:pPr marL="197644" defTabSz="738188" eaLnBrk="1" hangingPunct="1">
              <a:lnSpc>
                <a:spcPct val="150000"/>
              </a:lnSpc>
              <a:tabLst>
                <a:tab pos="2019300" algn="l"/>
                <a:tab pos="2330450" algn="l"/>
              </a:tabLst>
            </a:pPr>
            <a:r>
              <a:rPr lang="ja-JP" altLang="en-US" sz="2400"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使用言語</a:t>
            </a:r>
            <a:r>
              <a:rPr lang="en-US" altLang="ja-JP" sz="2400"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C#</a:t>
            </a:r>
          </a:p>
          <a:p>
            <a:pPr marL="197644" defTabSz="738188" eaLnBrk="1" hangingPunct="1">
              <a:lnSpc>
                <a:spcPct val="150000"/>
              </a:lnSpc>
              <a:tabLst>
                <a:tab pos="2019300" algn="l"/>
                <a:tab pos="2330450" algn="l"/>
              </a:tabLst>
            </a:pPr>
            <a:r>
              <a:rPr lang="ja-JP" altLang="en-US"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使用エンジン</a:t>
            </a:r>
            <a:r>
              <a:rPr lang="en-US" altLang="ja-JP"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Unity</a:t>
            </a:r>
          </a:p>
          <a:p>
            <a:pPr marL="197644" defTabSz="685800" eaLnBrk="1" hangingPunct="1">
              <a:lnSpc>
                <a:spcPct val="150000"/>
              </a:lnSpc>
              <a:tabLst>
                <a:tab pos="2019300" algn="l"/>
                <a:tab pos="2355056" algn="l"/>
              </a:tabLst>
            </a:pPr>
            <a:r>
              <a:rPr lang="ja-JP" altLang="en-US" sz="2400" kern="2000"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学習</a:t>
            </a:r>
            <a:r>
              <a:rPr lang="ja-JP" altLang="en-US" sz="2400"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期間</a:t>
            </a:r>
            <a:r>
              <a:rPr lang="en-US" altLang="ja-JP" sz="2400"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１週間</a:t>
            </a:r>
            <a:endParaRPr lang="en-US" altLang="ja-JP"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a:p>
            <a:pPr marL="197644" eaLnBrk="1" hangingPunct="1">
              <a:lnSpc>
                <a:spcPct val="150000"/>
              </a:lnSpc>
              <a:tabLst>
                <a:tab pos="2019300" algn="l"/>
                <a:tab pos="2355056" algn="l"/>
              </a:tabLst>
            </a:pPr>
            <a:r>
              <a:rPr lang="ja-JP" altLang="en-US" sz="2400" kern="2000"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制作</a:t>
            </a:r>
            <a:r>
              <a:rPr lang="ja-JP" altLang="en-US" sz="2400"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人数</a:t>
            </a:r>
            <a:r>
              <a:rPr lang="en-US" altLang="ja-JP" sz="2400" spc="1125"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a:t>
            </a:r>
            <a:r>
              <a:rPr lang="en-US" altLang="ja-JP"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	</a:t>
            </a:r>
            <a:r>
              <a:rPr lang="ja-JP" altLang="en-US"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rPr>
              <a:t>１人</a:t>
            </a:r>
            <a:endParaRPr lang="en-US" altLang="ja-JP" sz="2400" dirty="0">
              <a:solidFill>
                <a:schemeClr val="bg2">
                  <a:lumMod val="10000"/>
                </a:schemeClr>
              </a:solidFill>
              <a:latin typeface="ＭＳ Ｐゴシック" panose="020B0600070205080204" pitchFamily="50" charset="-128"/>
              <a:ea typeface="ＭＳ Ｐゴシック" panose="020B0600070205080204" pitchFamily="50" charset="-128"/>
              <a:cs typeface="Arial" charset="0"/>
            </a:endParaRPr>
          </a:p>
        </p:txBody>
      </p:sp>
      <p:sp>
        <p:nvSpPr>
          <p:cNvPr id="5" name="正方形/長方形 4"/>
          <p:cNvSpPr/>
          <p:nvPr/>
        </p:nvSpPr>
        <p:spPr bwMode="auto">
          <a:xfrm>
            <a:off x="4451195" y="1512579"/>
            <a:ext cx="4361304" cy="4880917"/>
          </a:xfrm>
          <a:prstGeom prst="rect">
            <a:avLst/>
          </a:prstGeom>
          <a:solidFill>
            <a:srgbClr val="CCECFF"/>
          </a:solidFill>
          <a:ln w="25400" cap="flat" cmpd="sng" algn="ctr">
            <a:solidFill>
              <a:schemeClr val="accent6">
                <a:lumMod val="50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eaLnBrk="1" hangingPunct="1"/>
            <a:endParaRPr lang="ja-JP" altLang="en-US" sz="1350">
              <a:latin typeface="Arial" charset="0"/>
              <a:cs typeface="Arial" charset="0"/>
            </a:endParaRPr>
          </a:p>
        </p:txBody>
      </p:sp>
      <p:sp>
        <p:nvSpPr>
          <p:cNvPr id="13" name="正方形/長方形 12">
            <a:extLst>
              <a:ext uri="{FF2B5EF4-FFF2-40B4-BE49-F238E27FC236}">
                <a16:creationId xmlns:a16="http://schemas.microsoft.com/office/drawing/2014/main" id="{ACF76664-2410-4548-BF8F-B4C9277F166E}"/>
              </a:ext>
            </a:extLst>
          </p:cNvPr>
          <p:cNvSpPr/>
          <p:nvPr/>
        </p:nvSpPr>
        <p:spPr bwMode="auto">
          <a:xfrm>
            <a:off x="331500" y="3845449"/>
            <a:ext cx="4040193" cy="2548048"/>
          </a:xfrm>
          <a:prstGeom prst="rect">
            <a:avLst/>
          </a:prstGeom>
          <a:solidFill>
            <a:schemeClr val="tx2"/>
          </a:solidFill>
          <a:ln w="25400" cap="flat" cmpd="sng" algn="ctr">
            <a:solidFill>
              <a:schemeClr val="bg2">
                <a:lumMod val="10000"/>
              </a:schemeClr>
            </a:solidFill>
            <a:prstDash val="solid"/>
            <a:round/>
            <a:headEnd type="none" w="med" len="med"/>
            <a:tailEnd type="none" w="med" len="med"/>
          </a:ln>
          <a:effectLst/>
        </p:spPr>
        <p:txBody>
          <a:bodyPr vert="horz" wrap="square" lIns="108000" tIns="36000" rIns="72000" bIns="108000" numCol="1" rtlCol="0" anchor="t" anchorCtr="0" compatLnSpc="1">
            <a:prstTxWarp prst="textNoShape">
              <a:avLst/>
            </a:prstTxWarp>
          </a:bodyPr>
          <a:lstStyle/>
          <a:p>
            <a:pPr defTabSz="685800" eaLnBrk="1" hangingPunct="1"/>
            <a:r>
              <a:rPr lang="ja-JP" altLang="en-US" sz="2000" dirty="0">
                <a:solidFill>
                  <a:srgbClr val="000000"/>
                </a:solidFill>
                <a:latin typeface="ＭＳ Ｐゴシック" panose="020B0600070205080204" pitchFamily="50" charset="-128"/>
                <a:ea typeface="ＭＳ Ｐゴシック" panose="020B0600070205080204" pitchFamily="50" charset="-128"/>
                <a:cs typeface="Arial" charset="0"/>
              </a:rPr>
              <a:t>１年生に作った作品のブラッシュアップと</a:t>
            </a:r>
            <a:r>
              <a:rPr lang="en-US" altLang="ja-JP" sz="2000" dirty="0">
                <a:solidFill>
                  <a:srgbClr val="000000"/>
                </a:solidFill>
                <a:latin typeface="ＭＳ Ｐゴシック" panose="020B0600070205080204" pitchFamily="50" charset="-128"/>
                <a:ea typeface="ＭＳ Ｐゴシック" panose="020B0600070205080204" pitchFamily="50" charset="-128"/>
                <a:cs typeface="Arial" charset="0"/>
              </a:rPr>
              <a:t>Unity</a:t>
            </a:r>
            <a:r>
              <a:rPr lang="ja-JP" altLang="en-US" sz="2000" dirty="0">
                <a:solidFill>
                  <a:srgbClr val="000000"/>
                </a:solidFill>
                <a:latin typeface="ＭＳ Ｐゴシック" panose="020B0600070205080204" pitchFamily="50" charset="-128"/>
                <a:ea typeface="ＭＳ Ｐゴシック" panose="020B0600070205080204" pitchFamily="50" charset="-128"/>
                <a:cs typeface="Arial" charset="0"/>
              </a:rPr>
              <a:t>の機能について触れるために作成しました。</a:t>
            </a:r>
            <a:endParaRPr lang="en-US" altLang="ja-JP" sz="2000"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r>
              <a:rPr lang="ja-JP" altLang="en-US" sz="2000" dirty="0">
                <a:solidFill>
                  <a:srgbClr val="000000"/>
                </a:solidFill>
                <a:latin typeface="ＭＳ Ｐゴシック" panose="020B0600070205080204" pitchFamily="50" charset="-128"/>
                <a:ea typeface="ＭＳ Ｐゴシック" panose="020B0600070205080204" pitchFamily="50" charset="-128"/>
                <a:cs typeface="Arial" charset="0"/>
              </a:rPr>
              <a:t>白黒のブロックで構成されたステージを色を切り替えながら進む横スクロールアクションです。</a:t>
            </a:r>
            <a:endParaRPr lang="en-US" altLang="ja-JP" sz="2000" dirty="0">
              <a:solidFill>
                <a:srgbClr val="000000"/>
              </a:solidFill>
              <a:latin typeface="ＭＳ Ｐゴシック" panose="020B0600070205080204" pitchFamily="50" charset="-128"/>
              <a:ea typeface="ＭＳ Ｐゴシック" panose="020B0600070205080204" pitchFamily="50" charset="-128"/>
              <a:cs typeface="Arial" charset="0"/>
            </a:endParaRPr>
          </a:p>
          <a:p>
            <a:pPr defTabSz="685800" eaLnBrk="1" hangingPunct="1"/>
            <a:r>
              <a:rPr lang="ja-JP" altLang="en-US" sz="2000" dirty="0">
                <a:solidFill>
                  <a:srgbClr val="000000"/>
                </a:solidFill>
                <a:latin typeface="ＭＳ Ｐゴシック" panose="020B0600070205080204" pitchFamily="50" charset="-128"/>
                <a:ea typeface="ＭＳ Ｐゴシック" panose="020B0600070205080204" pitchFamily="50" charset="-128"/>
                <a:cs typeface="Arial" charset="0"/>
              </a:rPr>
              <a:t>ポストエフェクトや砂嵐シェーダーの実装を特に頑張りました。</a:t>
            </a:r>
            <a:endParaRPr lang="en-US" altLang="ja-JP" sz="2000" dirty="0">
              <a:solidFill>
                <a:srgbClr val="000000"/>
              </a:solidFill>
              <a:latin typeface="ＭＳ Ｐゴシック" panose="020B0600070205080204" pitchFamily="50" charset="-128"/>
              <a:ea typeface="ＭＳ Ｐゴシック" panose="020B0600070205080204" pitchFamily="50" charset="-128"/>
              <a:cs typeface="Arial" charset="0"/>
            </a:endParaRPr>
          </a:p>
        </p:txBody>
      </p:sp>
      <p:sp>
        <p:nvSpPr>
          <p:cNvPr id="20" name="タイトル 1">
            <a:extLst>
              <a:ext uri="{FF2B5EF4-FFF2-40B4-BE49-F238E27FC236}">
                <a16:creationId xmlns:a16="http://schemas.microsoft.com/office/drawing/2014/main" id="{9A541FEF-A5C7-4EFB-8ADE-F63D81CF6CA8}"/>
              </a:ext>
            </a:extLst>
          </p:cNvPr>
          <p:cNvSpPr>
            <a:spLocks noGrp="1"/>
          </p:cNvSpPr>
          <p:nvPr>
            <p:ph type="title"/>
          </p:nvPr>
        </p:nvSpPr>
        <p:spPr>
          <a:xfrm>
            <a:off x="252000" y="354251"/>
            <a:ext cx="8640000" cy="540544"/>
          </a:xfrm>
        </p:spPr>
        <p:txBody>
          <a:bodyPr>
            <a:noAutofit/>
          </a:bodyPr>
          <a:lstStyle/>
          <a:p>
            <a:r>
              <a:rPr lang="en-US" altLang="ja-JP" sz="4800" b="1" dirty="0" err="1">
                <a:ln w="28575">
                  <a:noFill/>
                </a:ln>
                <a:solidFill>
                  <a:srgbClr val="1C1C1C"/>
                </a:solidFill>
                <a:latin typeface="うずらフォント" panose="02000609000000000000" pitchFamily="1" charset="-128"/>
                <a:ea typeface="うずらフォント" panose="02000609000000000000" pitchFamily="1" charset="-128"/>
              </a:rPr>
              <a:t>MonoChrome</a:t>
            </a:r>
            <a:endParaRPr lang="ja-JP" altLang="en-US" sz="4800" dirty="0">
              <a:solidFill>
                <a:srgbClr val="1C1C1C"/>
              </a:solidFill>
            </a:endParaRPr>
          </a:p>
        </p:txBody>
      </p:sp>
      <p:pic>
        <p:nvPicPr>
          <p:cNvPr id="6" name="図 5">
            <a:extLst>
              <a:ext uri="{FF2B5EF4-FFF2-40B4-BE49-F238E27FC236}">
                <a16:creationId xmlns:a16="http://schemas.microsoft.com/office/drawing/2014/main" id="{6421A6EC-6181-456F-91C1-9DEB9C49B744}"/>
              </a:ext>
            </a:extLst>
          </p:cNvPr>
          <p:cNvPicPr>
            <a:picLocks/>
          </p:cNvPicPr>
          <p:nvPr/>
        </p:nvPicPr>
        <p:blipFill>
          <a:blip r:embed="rId2"/>
          <a:stretch>
            <a:fillRect/>
          </a:stretch>
        </p:blipFill>
        <p:spPr>
          <a:xfrm>
            <a:off x="4721455" y="1618300"/>
            <a:ext cx="3820784" cy="2313366"/>
          </a:xfrm>
          <a:prstGeom prst="rect">
            <a:avLst/>
          </a:prstGeom>
        </p:spPr>
      </p:pic>
      <p:pic>
        <p:nvPicPr>
          <p:cNvPr id="3" name="図 2"/>
          <p:cNvPicPr>
            <a:picLocks noChangeAspect="1"/>
          </p:cNvPicPr>
          <p:nvPr/>
        </p:nvPicPr>
        <p:blipFill>
          <a:blip r:embed="rId3"/>
          <a:stretch>
            <a:fillRect/>
          </a:stretch>
        </p:blipFill>
        <p:spPr>
          <a:xfrm>
            <a:off x="4721454" y="4044877"/>
            <a:ext cx="3820785" cy="2149191"/>
          </a:xfrm>
          <a:prstGeom prst="rect">
            <a:avLst/>
          </a:prstGeom>
        </p:spPr>
      </p:pic>
    </p:spTree>
    <p:extLst>
      <p:ext uri="{BB962C8B-B14F-4D97-AF65-F5344CB8AC3E}">
        <p14:creationId xmlns:p14="http://schemas.microsoft.com/office/powerpoint/2010/main" val="146073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552710" y="2909173"/>
            <a:ext cx="6038580" cy="1039654"/>
          </a:xfrm>
        </p:spPr>
        <p:txBody>
          <a:bodyPr>
            <a:normAutofit fontScale="90000"/>
          </a:bodyPr>
          <a:lstStyle/>
          <a:p>
            <a:pPr algn="ctr"/>
            <a:r>
              <a:rPr lang="ja-JP" altLang="en-US" sz="7200" dirty="0">
                <a:solidFill>
                  <a:srgbClr val="000000"/>
                </a:solidFill>
              </a:rPr>
              <a:t>～１年作品～</a:t>
            </a:r>
          </a:p>
        </p:txBody>
      </p:sp>
    </p:spTree>
    <p:extLst>
      <p:ext uri="{BB962C8B-B14F-4D97-AF65-F5344CB8AC3E}">
        <p14:creationId xmlns:p14="http://schemas.microsoft.com/office/powerpoint/2010/main" val="2998236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Default Design">
  <a:themeElements>
    <a:clrScheme name="Default Design 1">
      <a:dk1>
        <a:srgbClr val="005A58"/>
      </a:dk1>
      <a:lt1>
        <a:srgbClr val="FFFFFF"/>
      </a:lt1>
      <a:dk2>
        <a:srgbClr val="008080"/>
      </a:dk2>
      <a:lt2>
        <a:srgbClr val="FFFFCC"/>
      </a:lt2>
      <a:accent1>
        <a:srgbClr val="006462"/>
      </a:accent1>
      <a:accent2>
        <a:srgbClr val="008080"/>
      </a:accent2>
      <a:accent3>
        <a:srgbClr val="AAC0C0"/>
      </a:accent3>
      <a:accent4>
        <a:srgbClr val="DADADA"/>
      </a:accent4>
      <a:accent5>
        <a:srgbClr val="AAB8B7"/>
      </a:accent5>
      <a:accent6>
        <a:srgbClr val="007373"/>
      </a:accent6>
      <a:hlink>
        <a:srgbClr val="00ACA8"/>
      </a:hlink>
      <a:folHlink>
        <a:srgbClr val="004444"/>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25400" cap="flat" cmpd="sng" algn="ctr">
          <a:solidFill>
            <a:srgbClr val="080808"/>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dirty="0" err="1" smtClean="0">
            <a:ln>
              <a:noFill/>
            </a:ln>
            <a:solidFill>
              <a:srgbClr val="080808"/>
            </a:solidFill>
            <a:effectLst/>
            <a:latin typeface="ＭＳ Ｐゴシック" panose="020B0600070205080204" pitchFamily="50" charset="-128"/>
            <a:ea typeface="ＭＳ Ｐゴシック" panose="020B0600070205080204" pitchFamily="50" charset="-128"/>
            <a:cs typeface="Arial" charset="0"/>
          </a:defRPr>
        </a:defPPr>
      </a:lstStyle>
    </a:spDef>
    <a:lnDef>
      <a:spPr bwMode="auto">
        <a:xfrm>
          <a:off x="0" y="0"/>
          <a:ext cx="1" cy="1"/>
        </a:xfrm>
        <a:custGeom>
          <a:avLst/>
          <a:gdLst/>
          <a:ahLst/>
          <a:cxnLst/>
          <a:rect l="0" t="0" r="0" b="0"/>
          <a:pathLst/>
        </a:custGeom>
        <a:solidFill>
          <a:srgbClr val="E2ECF6"/>
        </a:solidFill>
        <a:ln w="762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Arial" charset="0"/>
          </a:defRPr>
        </a:defPPr>
      </a:lstStyle>
    </a:lnDef>
    <a:txDef>
      <a:spPr>
        <a:noFill/>
      </a:spPr>
      <a:bodyPr wrap="none" rtlCol="0">
        <a:spAutoFit/>
      </a:bodyPr>
      <a:lstStyle>
        <a:defPPr>
          <a:defRPr kumimoji="1" sz="3600" dirty="0">
            <a:latin typeface="ＭＳ Ｐゴシック" panose="020B0600070205080204" pitchFamily="50" charset="-128"/>
            <a:ea typeface="ＭＳ Ｐゴシック" panose="020B0600070205080204" pitchFamily="50" charset="-128"/>
          </a:defRPr>
        </a:defPPr>
      </a:lstStyle>
    </a:txDef>
  </a:objectDefaults>
  <a:extraClrSchemeLst>
    <a:extraClrScheme>
      <a:clrScheme name="Default Design 1">
        <a:dk1>
          <a:srgbClr val="005A58"/>
        </a:dk1>
        <a:lt1>
          <a:srgbClr val="FFFFFF"/>
        </a:lt1>
        <a:dk2>
          <a:srgbClr val="008080"/>
        </a:dk2>
        <a:lt2>
          <a:srgbClr val="FFFFCC"/>
        </a:lt2>
        <a:accent1>
          <a:srgbClr val="006462"/>
        </a:accent1>
        <a:accent2>
          <a:srgbClr val="008080"/>
        </a:accent2>
        <a:accent3>
          <a:srgbClr val="AAC0C0"/>
        </a:accent3>
        <a:accent4>
          <a:srgbClr val="DADADA"/>
        </a:accent4>
        <a:accent5>
          <a:srgbClr val="AAB8B7"/>
        </a:accent5>
        <a:accent6>
          <a:srgbClr val="007373"/>
        </a:accent6>
        <a:hlink>
          <a:srgbClr val="00ACA8"/>
        </a:hlink>
        <a:folHlink>
          <a:srgbClr val="004444"/>
        </a:folHlink>
      </a:clrScheme>
      <a:clrMap bg1="dk2" tx1="lt1" bg2="dk1" tx2="lt2" accent1="accent1" accent2="accent2" accent3="accent3" accent4="accent4" accent5="accent5" accent6="accent6" hlink="hlink" folHlink="folHlink"/>
    </a:extraClrScheme>
    <a:extraClrScheme>
      <a:clrScheme name="Default Design 2">
        <a:dk1>
          <a:srgbClr val="342F61"/>
        </a:dk1>
        <a:lt1>
          <a:srgbClr val="FFFFFF"/>
        </a:lt1>
        <a:dk2>
          <a:srgbClr val="8794D5"/>
        </a:dk2>
        <a:lt2>
          <a:srgbClr val="FFFFFF"/>
        </a:lt2>
        <a:accent1>
          <a:srgbClr val="504D80"/>
        </a:accent1>
        <a:accent2>
          <a:srgbClr val="9791CA"/>
        </a:accent2>
        <a:accent3>
          <a:srgbClr val="C3C8E7"/>
        </a:accent3>
        <a:accent4>
          <a:srgbClr val="DADADA"/>
        </a:accent4>
        <a:accent5>
          <a:srgbClr val="B3B2C0"/>
        </a:accent5>
        <a:accent6>
          <a:srgbClr val="8883B7"/>
        </a:accent6>
        <a:hlink>
          <a:srgbClr val="322D5A"/>
        </a:hlink>
        <a:folHlink>
          <a:srgbClr val="544C9E"/>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DBA6"/>
        </a:lt1>
        <a:dk2>
          <a:srgbClr val="000000"/>
        </a:dk2>
        <a:lt2>
          <a:srgbClr val="FFAC31"/>
        </a:lt2>
        <a:accent1>
          <a:srgbClr val="FF9900"/>
        </a:accent1>
        <a:accent2>
          <a:srgbClr val="FFCC80"/>
        </a:accent2>
        <a:accent3>
          <a:srgbClr val="FFEAD0"/>
        </a:accent3>
        <a:accent4>
          <a:srgbClr val="000000"/>
        </a:accent4>
        <a:accent5>
          <a:srgbClr val="FFCAAA"/>
        </a:accent5>
        <a:accent6>
          <a:srgbClr val="E7B973"/>
        </a:accent6>
        <a:hlink>
          <a:srgbClr val="E68A00"/>
        </a:hlink>
        <a:folHlink>
          <a:srgbClr val="FF6600"/>
        </a:folHlink>
      </a:clrScheme>
      <a:clrMap bg1="lt1" tx1="dk1" bg2="lt2" tx2="dk2" accent1="accent1" accent2="accent2" accent3="accent3" accent4="accent4" accent5="accent5" accent6="accent6" hlink="hlink" folHlink="folHlink"/>
    </a:extraClrScheme>
    <a:extraClrScheme>
      <a:clrScheme name="Default Design 4">
        <a:dk1>
          <a:srgbClr val="66CCCC"/>
        </a:dk1>
        <a:lt1>
          <a:srgbClr val="FFFFFF"/>
        </a:lt1>
        <a:dk2>
          <a:srgbClr val="2E6B6B"/>
        </a:dk2>
        <a:lt2>
          <a:srgbClr val="2E6B6B"/>
        </a:lt2>
        <a:accent1>
          <a:srgbClr val="9ADEDC"/>
        </a:accent1>
        <a:accent2>
          <a:srgbClr val="45A3A1"/>
        </a:accent2>
        <a:accent3>
          <a:srgbClr val="ADBABA"/>
        </a:accent3>
        <a:accent4>
          <a:srgbClr val="DADADA"/>
        </a:accent4>
        <a:accent5>
          <a:srgbClr val="CAECEB"/>
        </a:accent5>
        <a:accent6>
          <a:srgbClr val="3E9391"/>
        </a:accent6>
        <a:hlink>
          <a:srgbClr val="45A3A1"/>
        </a:hlink>
        <a:folHlink>
          <a:srgbClr val="9ADEDC"/>
        </a:folHlink>
      </a:clrScheme>
      <a:clrMap bg1="dk2" tx1="lt1" bg2="dk1" tx2="lt2" accent1="accent1" accent2="accent2" accent3="accent3" accent4="accent4" accent5="accent5" accent6="accent6" hlink="hlink" folHlink="folHlink"/>
    </a:extraClrScheme>
    <a:extraClrScheme>
      <a:clrScheme name="Default Design 5">
        <a:dk1>
          <a:srgbClr val="B3CCE6"/>
        </a:dk1>
        <a:lt1>
          <a:srgbClr val="FFFFFF"/>
        </a:lt1>
        <a:dk2>
          <a:srgbClr val="6698CC"/>
        </a:dk2>
        <a:lt2>
          <a:srgbClr val="FFFFFF"/>
        </a:lt2>
        <a:accent1>
          <a:srgbClr val="336599"/>
        </a:accent1>
        <a:accent2>
          <a:srgbClr val="2E4C6B"/>
        </a:accent2>
        <a:accent3>
          <a:srgbClr val="B8CAE2"/>
        </a:accent3>
        <a:accent4>
          <a:srgbClr val="DADADA"/>
        </a:accent4>
        <a:accent5>
          <a:srgbClr val="ADB8CA"/>
        </a:accent5>
        <a:accent6>
          <a:srgbClr val="294460"/>
        </a:accent6>
        <a:hlink>
          <a:srgbClr val="0B54A3"/>
        </a:hlink>
        <a:folHlink>
          <a:srgbClr val="0B73E0"/>
        </a:folHlink>
      </a:clrScheme>
      <a:clrMap bg1="dk2" tx1="lt1" bg2="dk1" tx2="lt2" accent1="accent1" accent2="accent2" accent3="accent3" accent4="accent4" accent5="accent5" accent6="accent6" hlink="hlink" folHlink="folHlink"/>
    </a:extraClrScheme>
    <a:extraClrScheme>
      <a:clrScheme name="Default Design 6">
        <a:dk1>
          <a:srgbClr val="496B2E"/>
        </a:dk1>
        <a:lt1>
          <a:srgbClr val="CCE3B5"/>
        </a:lt1>
        <a:dk2>
          <a:srgbClr val="619933"/>
        </a:dk2>
        <a:lt2>
          <a:srgbClr val="F2F8ED"/>
        </a:lt2>
        <a:accent1>
          <a:srgbClr val="94CC66"/>
        </a:accent1>
        <a:accent2>
          <a:srgbClr val="FFFFFF"/>
        </a:accent2>
        <a:accent3>
          <a:srgbClr val="E2EFD7"/>
        </a:accent3>
        <a:accent4>
          <a:srgbClr val="3D5A26"/>
        </a:accent4>
        <a:accent5>
          <a:srgbClr val="C8E2B8"/>
        </a:accent5>
        <a:accent6>
          <a:srgbClr val="E7E7E7"/>
        </a:accent6>
        <a:hlink>
          <a:srgbClr val="4891EA"/>
        </a:hlink>
        <a:folHlink>
          <a:srgbClr val="7AAFF0"/>
        </a:folHlink>
      </a:clrScheme>
      <a:clrMap bg1="lt1" tx1="dk1" bg2="lt2" tx2="dk2" accent1="accent1" accent2="accent2" accent3="accent3" accent4="accent4" accent5="accent5" accent6="accent6" hlink="hlink" folHlink="folHlink"/>
    </a:extraClrScheme>
    <a:extraClrScheme>
      <a:clrScheme name="Default Design 7">
        <a:dk1>
          <a:srgbClr val="003366"/>
        </a:dk1>
        <a:lt1>
          <a:srgbClr val="6698CC"/>
        </a:lt1>
        <a:dk2>
          <a:srgbClr val="FFFFFF"/>
        </a:dk2>
        <a:lt2>
          <a:srgbClr val="B3CCE6"/>
        </a:lt2>
        <a:accent1>
          <a:srgbClr val="336599"/>
        </a:accent1>
        <a:accent2>
          <a:srgbClr val="2E4C6B"/>
        </a:accent2>
        <a:accent3>
          <a:srgbClr val="B8CAE2"/>
        </a:accent3>
        <a:accent4>
          <a:srgbClr val="002A56"/>
        </a:accent4>
        <a:accent5>
          <a:srgbClr val="ADB8CA"/>
        </a:accent5>
        <a:accent6>
          <a:srgbClr val="294460"/>
        </a:accent6>
        <a:hlink>
          <a:srgbClr val="0B54A3"/>
        </a:hlink>
        <a:folHlink>
          <a:srgbClr val="0B73E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トリミング">
  <a:themeElements>
    <a:clrScheme name="トリミング">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トリミング">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トリミング">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1395</TotalTime>
  <Words>1363</Words>
  <Application>Microsoft Office PowerPoint</Application>
  <PresentationFormat>画面に合わせる (4:3)</PresentationFormat>
  <Paragraphs>154</Paragraphs>
  <Slides>17</Slides>
  <Notes>3</Notes>
  <HiddenSlides>0</HiddenSlides>
  <MMClips>0</MMClips>
  <ScaleCrop>false</ScaleCrop>
  <HeadingPairs>
    <vt:vector size="6" baseType="variant">
      <vt:variant>
        <vt:lpstr>使用されているフォント</vt:lpstr>
      </vt:variant>
      <vt:variant>
        <vt:i4>15</vt:i4>
      </vt:variant>
      <vt:variant>
        <vt:lpstr>テーマ</vt:lpstr>
      </vt:variant>
      <vt:variant>
        <vt:i4>3</vt:i4>
      </vt:variant>
      <vt:variant>
        <vt:lpstr>スライド タイトル</vt:lpstr>
      </vt:variant>
      <vt:variant>
        <vt:i4>17</vt:i4>
      </vt:variant>
    </vt:vector>
  </HeadingPairs>
  <TitlesOfParts>
    <vt:vector size="35" baseType="lpstr">
      <vt:lpstr>HGPｺﾞｼｯｸE</vt:lpstr>
      <vt:lpstr>HGSｺﾞｼｯｸE</vt:lpstr>
      <vt:lpstr>HGSｺﾞｼｯｸM</vt:lpstr>
      <vt:lpstr>Meiryo UI</vt:lpstr>
      <vt:lpstr>Mgen+ 1c black</vt:lpstr>
      <vt:lpstr>ＭＳ Ｐゴシック</vt:lpstr>
      <vt:lpstr>うずらフォント</vt:lpstr>
      <vt:lpstr>メイリオ</vt:lpstr>
      <vt:lpstr>游ゴシック</vt:lpstr>
      <vt:lpstr>游ゴシック Light</vt:lpstr>
      <vt:lpstr>Arial</vt:lpstr>
      <vt:lpstr>Calibri</vt:lpstr>
      <vt:lpstr>Calibri Light</vt:lpstr>
      <vt:lpstr>Cambria</vt:lpstr>
      <vt:lpstr>Franklin Gothic Book</vt:lpstr>
      <vt:lpstr>Default Design</vt:lpstr>
      <vt:lpstr>Office テーマ</vt:lpstr>
      <vt:lpstr>トリミング</vt:lpstr>
      <vt:lpstr>PORTFORIO</vt:lpstr>
      <vt:lpstr>PowerPoint プレゼンテーション</vt:lpstr>
      <vt:lpstr>PowerPoint プレゼンテーション</vt:lpstr>
      <vt:lpstr>PowerPoint プレゼンテーション</vt:lpstr>
      <vt:lpstr>DirectX12</vt:lpstr>
      <vt:lpstr>ポストエフェクト</vt:lpstr>
      <vt:lpstr>レイマーチング</vt:lpstr>
      <vt:lpstr>MonoChrome</vt:lpstr>
      <vt:lpstr>～１年作品～</vt:lpstr>
      <vt:lpstr>１年作品</vt:lpstr>
      <vt:lpstr>PowerPoint プレゼンテーション</vt:lpstr>
      <vt:lpstr>～２年作品～</vt:lpstr>
      <vt:lpstr>PowerPoint プレゼンテーション</vt:lpstr>
      <vt:lpstr>～数学作品～</vt:lpstr>
      <vt:lpstr>PowerPoint プレゼンテーション</vt:lpstr>
      <vt:lpstr>PowerPoint プレゼンテーション</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PORTFORIO</dc:title>
  <dc:creator>大地 中釜</dc:creator>
  <cp:lastModifiedBy>中釜　大地</cp:lastModifiedBy>
  <cp:revision>116</cp:revision>
  <dcterms:created xsi:type="dcterms:W3CDTF">2020-10-17T10:04:45Z</dcterms:created>
  <dcterms:modified xsi:type="dcterms:W3CDTF">2020-10-19T07:18:58Z</dcterms:modified>
</cp:coreProperties>
</file>